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4" r:id="rId4"/>
    <p:sldMasterId id="2147483697" r:id="rId5"/>
  </p:sldMasterIdLst>
  <p:notesMasterIdLst>
    <p:notesMasterId r:id="rId32"/>
  </p:notesMasterIdLst>
  <p:sldIdLst>
    <p:sldId id="256" r:id="rId6"/>
    <p:sldId id="434" r:id="rId7"/>
    <p:sldId id="385" r:id="rId8"/>
    <p:sldId id="371" r:id="rId9"/>
    <p:sldId id="429" r:id="rId10"/>
    <p:sldId id="263" r:id="rId11"/>
    <p:sldId id="435" r:id="rId12"/>
    <p:sldId id="394" r:id="rId13"/>
    <p:sldId id="411" r:id="rId14"/>
    <p:sldId id="436" r:id="rId15"/>
    <p:sldId id="444" r:id="rId16"/>
    <p:sldId id="450" r:id="rId17"/>
    <p:sldId id="449" r:id="rId18"/>
    <p:sldId id="451" r:id="rId19"/>
    <p:sldId id="452" r:id="rId20"/>
    <p:sldId id="445" r:id="rId21"/>
    <p:sldId id="448" r:id="rId22"/>
    <p:sldId id="446" r:id="rId23"/>
    <p:sldId id="447" r:id="rId24"/>
    <p:sldId id="405" r:id="rId25"/>
    <p:sldId id="422" r:id="rId26"/>
    <p:sldId id="454" r:id="rId27"/>
    <p:sldId id="455" r:id="rId28"/>
    <p:sldId id="453" r:id="rId29"/>
    <p:sldId id="443" r:id="rId30"/>
    <p:sldId id="262" r:id="rId3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50"/>
    <a:srgbClr val="1AA5A7"/>
    <a:srgbClr val="120C48"/>
    <a:srgbClr val="5D5B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C56A9-3AEA-4482-B412-788757E6FD1A}" v="18" dt="2024-05-02T19:07:37.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897" autoAdjust="0"/>
  </p:normalViewPr>
  <p:slideViewPr>
    <p:cSldViewPr snapToGrid="0">
      <p:cViewPr varScale="1">
        <p:scale>
          <a:sx n="100" d="100"/>
          <a:sy n="100" d="100"/>
        </p:scale>
        <p:origin x="9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Emmery" userId="aaafb4e6-f973-4f11-8309-a803a35b94fb" providerId="ADAL" clId="{104C56A9-3AEA-4482-B412-788757E6FD1A}"/>
    <pc:docChg chg="undo custSel addSld delSld modSld sldOrd delMainMaster">
      <pc:chgData name="Kathleen Emmery" userId="aaafb4e6-f973-4f11-8309-a803a35b94fb" providerId="ADAL" clId="{104C56A9-3AEA-4482-B412-788757E6FD1A}" dt="2024-05-03T12:32:06.163" v="2141" actId="20577"/>
      <pc:docMkLst>
        <pc:docMk/>
      </pc:docMkLst>
      <pc:sldChg chg="ord">
        <pc:chgData name="Kathleen Emmery" userId="aaafb4e6-f973-4f11-8309-a803a35b94fb" providerId="ADAL" clId="{104C56A9-3AEA-4482-B412-788757E6FD1A}" dt="2024-05-02T12:50:44.737" v="6"/>
        <pc:sldMkLst>
          <pc:docMk/>
          <pc:sldMk cId="1410289600" sldId="256"/>
        </pc:sldMkLst>
      </pc:sldChg>
      <pc:sldChg chg="addSp delSp modSp mod">
        <pc:chgData name="Kathleen Emmery" userId="aaafb4e6-f973-4f11-8309-a803a35b94fb" providerId="ADAL" clId="{104C56A9-3AEA-4482-B412-788757E6FD1A}" dt="2024-05-02T13:00:18.471" v="172" actId="6549"/>
        <pc:sldMkLst>
          <pc:docMk/>
          <pc:sldMk cId="4012289364" sldId="262"/>
        </pc:sldMkLst>
        <pc:spChg chg="add del mod">
          <ac:chgData name="Kathleen Emmery" userId="aaafb4e6-f973-4f11-8309-a803a35b94fb" providerId="ADAL" clId="{104C56A9-3AEA-4482-B412-788757E6FD1A}" dt="2024-05-02T13:00:09.996" v="170" actId="21"/>
          <ac:spMkLst>
            <pc:docMk/>
            <pc:sldMk cId="4012289364" sldId="262"/>
            <ac:spMk id="3" creationId="{712E3CEB-9D79-ED9C-7F7B-625A589B359F}"/>
          </ac:spMkLst>
        </pc:spChg>
        <pc:spChg chg="del">
          <ac:chgData name="Kathleen Emmery" userId="aaafb4e6-f973-4f11-8309-a803a35b94fb" providerId="ADAL" clId="{104C56A9-3AEA-4482-B412-788757E6FD1A}" dt="2024-05-02T13:00:06.681" v="169" actId="21"/>
          <ac:spMkLst>
            <pc:docMk/>
            <pc:sldMk cId="4012289364" sldId="262"/>
            <ac:spMk id="7" creationId="{FB1B0BD8-F93A-4BF4-A993-D83C55F44043}"/>
          </ac:spMkLst>
        </pc:spChg>
        <pc:spChg chg="mod">
          <ac:chgData name="Kathleen Emmery" userId="aaafb4e6-f973-4f11-8309-a803a35b94fb" providerId="ADAL" clId="{104C56A9-3AEA-4482-B412-788757E6FD1A}" dt="2024-05-02T13:00:18.471" v="172" actId="6549"/>
          <ac:spMkLst>
            <pc:docMk/>
            <pc:sldMk cId="4012289364" sldId="262"/>
            <ac:spMk id="8" creationId="{7CE0CBF9-801C-4318-9E05-F0482B12DD60}"/>
          </ac:spMkLst>
        </pc:spChg>
      </pc:sldChg>
      <pc:sldChg chg="modSp mod">
        <pc:chgData name="Kathleen Emmery" userId="aaafb4e6-f973-4f11-8309-a803a35b94fb" providerId="ADAL" clId="{104C56A9-3AEA-4482-B412-788757E6FD1A}" dt="2024-05-02T13:03:04.172" v="316" actId="20577"/>
        <pc:sldMkLst>
          <pc:docMk/>
          <pc:sldMk cId="3187295863" sldId="263"/>
        </pc:sldMkLst>
        <pc:spChg chg="mod">
          <ac:chgData name="Kathleen Emmery" userId="aaafb4e6-f973-4f11-8309-a803a35b94fb" providerId="ADAL" clId="{104C56A9-3AEA-4482-B412-788757E6FD1A}" dt="2024-05-02T13:03:04.172" v="316" actId="20577"/>
          <ac:spMkLst>
            <pc:docMk/>
            <pc:sldMk cId="3187295863" sldId="263"/>
            <ac:spMk id="3" creationId="{00000000-0000-0000-0000-000000000000}"/>
          </ac:spMkLst>
        </pc:spChg>
        <pc:picChg chg="mod">
          <ac:chgData name="Kathleen Emmery" userId="aaafb4e6-f973-4f11-8309-a803a35b94fb" providerId="ADAL" clId="{104C56A9-3AEA-4482-B412-788757E6FD1A}" dt="2024-05-02T12:58:54.349" v="162" actId="14826"/>
          <ac:picMkLst>
            <pc:docMk/>
            <pc:sldMk cId="3187295863" sldId="263"/>
            <ac:picMk id="7" creationId="{DC46CE5C-FE88-428F-A45D-D341BF50DE85}"/>
          </ac:picMkLst>
        </pc:picChg>
      </pc:sldChg>
      <pc:sldChg chg="del">
        <pc:chgData name="Kathleen Emmery" userId="aaafb4e6-f973-4f11-8309-a803a35b94fb" providerId="ADAL" clId="{104C56A9-3AEA-4482-B412-788757E6FD1A}" dt="2024-05-02T12:50:11.359" v="1" actId="47"/>
        <pc:sldMkLst>
          <pc:docMk/>
          <pc:sldMk cId="0" sldId="323"/>
        </pc:sldMkLst>
      </pc:sldChg>
      <pc:sldChg chg="del">
        <pc:chgData name="Kathleen Emmery" userId="aaafb4e6-f973-4f11-8309-a803a35b94fb" providerId="ADAL" clId="{104C56A9-3AEA-4482-B412-788757E6FD1A}" dt="2024-05-02T12:50:13.541" v="2" actId="47"/>
        <pc:sldMkLst>
          <pc:docMk/>
          <pc:sldMk cId="0" sldId="353"/>
        </pc:sldMkLst>
      </pc:sldChg>
      <pc:sldChg chg="del">
        <pc:chgData name="Kathleen Emmery" userId="aaafb4e6-f973-4f11-8309-a803a35b94fb" providerId="ADAL" clId="{104C56A9-3AEA-4482-B412-788757E6FD1A}" dt="2024-05-02T12:59:49.130" v="168" actId="47"/>
        <pc:sldMkLst>
          <pc:docMk/>
          <pc:sldMk cId="2089295918" sldId="364"/>
        </pc:sldMkLst>
      </pc:sldChg>
      <pc:sldChg chg="modSp mod">
        <pc:chgData name="Kathleen Emmery" userId="aaafb4e6-f973-4f11-8309-a803a35b94fb" providerId="ADAL" clId="{104C56A9-3AEA-4482-B412-788757E6FD1A}" dt="2024-05-02T18:42:28.631" v="1418" actId="6549"/>
        <pc:sldMkLst>
          <pc:docMk/>
          <pc:sldMk cId="2896430675" sldId="371"/>
        </pc:sldMkLst>
        <pc:spChg chg="mod">
          <ac:chgData name="Kathleen Emmery" userId="aaafb4e6-f973-4f11-8309-a803a35b94fb" providerId="ADAL" clId="{104C56A9-3AEA-4482-B412-788757E6FD1A}" dt="2024-05-02T18:42:28.631" v="1418" actId="6549"/>
          <ac:spMkLst>
            <pc:docMk/>
            <pc:sldMk cId="2896430675" sldId="371"/>
            <ac:spMk id="3" creationId="{00000000-0000-0000-0000-000000000000}"/>
          </ac:spMkLst>
        </pc:spChg>
        <pc:picChg chg="mod">
          <ac:chgData name="Kathleen Emmery" userId="aaafb4e6-f973-4f11-8309-a803a35b94fb" providerId="ADAL" clId="{104C56A9-3AEA-4482-B412-788757E6FD1A}" dt="2024-05-02T12:58:43.795" v="160" actId="14826"/>
          <ac:picMkLst>
            <pc:docMk/>
            <pc:sldMk cId="2896430675" sldId="371"/>
            <ac:picMk id="7" creationId="{DC46CE5C-FE88-428F-A45D-D341BF50DE85}"/>
          </ac:picMkLst>
        </pc:picChg>
      </pc:sldChg>
      <pc:sldChg chg="del">
        <pc:chgData name="Kathleen Emmery" userId="aaafb4e6-f973-4f11-8309-a803a35b94fb" providerId="ADAL" clId="{104C56A9-3AEA-4482-B412-788757E6FD1A}" dt="2024-05-02T13:11:48.050" v="691" actId="47"/>
        <pc:sldMkLst>
          <pc:docMk/>
          <pc:sldMk cId="2211810902" sldId="382"/>
        </pc:sldMkLst>
      </pc:sldChg>
      <pc:sldChg chg="delSp modSp mod">
        <pc:chgData name="Kathleen Emmery" userId="aaafb4e6-f973-4f11-8309-a803a35b94fb" providerId="ADAL" clId="{104C56A9-3AEA-4482-B412-788757E6FD1A}" dt="2024-05-02T13:02:09.678" v="303" actId="207"/>
        <pc:sldMkLst>
          <pc:docMk/>
          <pc:sldMk cId="575837350" sldId="385"/>
        </pc:sldMkLst>
        <pc:spChg chg="mod">
          <ac:chgData name="Kathleen Emmery" userId="aaafb4e6-f973-4f11-8309-a803a35b94fb" providerId="ADAL" clId="{104C56A9-3AEA-4482-B412-788757E6FD1A}" dt="2024-05-02T13:02:09.678" v="303" actId="207"/>
          <ac:spMkLst>
            <pc:docMk/>
            <pc:sldMk cId="575837350" sldId="385"/>
            <ac:spMk id="3" creationId="{00000000-0000-0000-0000-000000000000}"/>
          </ac:spMkLst>
        </pc:spChg>
        <pc:spChg chg="del">
          <ac:chgData name="Kathleen Emmery" userId="aaafb4e6-f973-4f11-8309-a803a35b94fb" providerId="ADAL" clId="{104C56A9-3AEA-4482-B412-788757E6FD1A}" dt="2024-05-02T12:57:19.732" v="158" actId="21"/>
          <ac:spMkLst>
            <pc:docMk/>
            <pc:sldMk cId="575837350" sldId="385"/>
            <ac:spMk id="6" creationId="{00000000-0000-0000-0000-000000000000}"/>
          </ac:spMkLst>
        </pc:spChg>
        <pc:picChg chg="mod">
          <ac:chgData name="Kathleen Emmery" userId="aaafb4e6-f973-4f11-8309-a803a35b94fb" providerId="ADAL" clId="{104C56A9-3AEA-4482-B412-788757E6FD1A}" dt="2024-05-02T12:58:35.569" v="159" actId="14826"/>
          <ac:picMkLst>
            <pc:docMk/>
            <pc:sldMk cId="575837350" sldId="385"/>
            <ac:picMk id="7" creationId="{DC46CE5C-FE88-428F-A45D-D341BF50DE85}"/>
          </ac:picMkLst>
        </pc:picChg>
      </pc:sldChg>
      <pc:sldChg chg="modSp mod">
        <pc:chgData name="Kathleen Emmery" userId="aaafb4e6-f973-4f11-8309-a803a35b94fb" providerId="ADAL" clId="{104C56A9-3AEA-4482-B412-788757E6FD1A}" dt="2024-05-02T18:47:27.052" v="1419" actId="6549"/>
        <pc:sldMkLst>
          <pc:docMk/>
          <pc:sldMk cId="826196191" sldId="394"/>
        </pc:sldMkLst>
        <pc:spChg chg="mod">
          <ac:chgData name="Kathleen Emmery" userId="aaafb4e6-f973-4f11-8309-a803a35b94fb" providerId="ADAL" clId="{104C56A9-3AEA-4482-B412-788757E6FD1A}" dt="2024-05-02T13:06:47.177" v="373" actId="20577"/>
          <ac:spMkLst>
            <pc:docMk/>
            <pc:sldMk cId="826196191" sldId="394"/>
            <ac:spMk id="2" creationId="{00000000-0000-0000-0000-000000000000}"/>
          </ac:spMkLst>
        </pc:spChg>
        <pc:spChg chg="mod">
          <ac:chgData name="Kathleen Emmery" userId="aaafb4e6-f973-4f11-8309-a803a35b94fb" providerId="ADAL" clId="{104C56A9-3AEA-4482-B412-788757E6FD1A}" dt="2024-05-02T18:47:27.052" v="1419" actId="6549"/>
          <ac:spMkLst>
            <pc:docMk/>
            <pc:sldMk cId="826196191" sldId="394"/>
            <ac:spMk id="3" creationId="{00000000-0000-0000-0000-000000000000}"/>
          </ac:spMkLst>
        </pc:spChg>
        <pc:picChg chg="mod">
          <ac:chgData name="Kathleen Emmery" userId="aaafb4e6-f973-4f11-8309-a803a35b94fb" providerId="ADAL" clId="{104C56A9-3AEA-4482-B412-788757E6FD1A}" dt="2024-05-02T12:59:05.218" v="163" actId="14826"/>
          <ac:picMkLst>
            <pc:docMk/>
            <pc:sldMk cId="826196191" sldId="394"/>
            <ac:picMk id="7" creationId="{DC46CE5C-FE88-428F-A45D-D341BF50DE85}"/>
          </ac:picMkLst>
        </pc:picChg>
      </pc:sldChg>
      <pc:sldChg chg="del">
        <pc:chgData name="Kathleen Emmery" userId="aaafb4e6-f973-4f11-8309-a803a35b94fb" providerId="ADAL" clId="{104C56A9-3AEA-4482-B412-788757E6FD1A}" dt="2024-05-02T12:49:00.898" v="0" actId="47"/>
        <pc:sldMkLst>
          <pc:docMk/>
          <pc:sldMk cId="116243882" sldId="404"/>
        </pc:sldMkLst>
      </pc:sldChg>
      <pc:sldChg chg="modSp mod">
        <pc:chgData name="Kathleen Emmery" userId="aaafb4e6-f973-4f11-8309-a803a35b94fb" providerId="ADAL" clId="{104C56A9-3AEA-4482-B412-788757E6FD1A}" dt="2024-05-02T13:24:22.797" v="782" actId="5793"/>
        <pc:sldMkLst>
          <pc:docMk/>
          <pc:sldMk cId="48247398" sldId="405"/>
        </pc:sldMkLst>
        <pc:spChg chg="mod">
          <ac:chgData name="Kathleen Emmery" userId="aaafb4e6-f973-4f11-8309-a803a35b94fb" providerId="ADAL" clId="{104C56A9-3AEA-4482-B412-788757E6FD1A}" dt="2024-05-02T13:24:22.797" v="782" actId="5793"/>
          <ac:spMkLst>
            <pc:docMk/>
            <pc:sldMk cId="48247398" sldId="405"/>
            <ac:spMk id="3" creationId="{00000000-0000-0000-0000-000000000000}"/>
          </ac:spMkLst>
        </pc:spChg>
        <pc:picChg chg="mod">
          <ac:chgData name="Kathleen Emmery" userId="aaafb4e6-f973-4f11-8309-a803a35b94fb" providerId="ADAL" clId="{104C56A9-3AEA-4482-B412-788757E6FD1A}" dt="2024-05-02T12:59:30.441" v="165" actId="14826"/>
          <ac:picMkLst>
            <pc:docMk/>
            <pc:sldMk cId="48247398" sldId="405"/>
            <ac:picMk id="7" creationId="{DC46CE5C-FE88-428F-A45D-D341BF50DE85}"/>
          </ac:picMkLst>
        </pc:picChg>
      </pc:sldChg>
      <pc:sldChg chg="modSp mod">
        <pc:chgData name="Kathleen Emmery" userId="aaafb4e6-f973-4f11-8309-a803a35b94fb" providerId="ADAL" clId="{104C56A9-3AEA-4482-B412-788757E6FD1A}" dt="2024-05-02T13:23:12.561" v="712" actId="1076"/>
        <pc:sldMkLst>
          <pc:docMk/>
          <pc:sldMk cId="3199447702" sldId="411"/>
        </pc:sldMkLst>
        <pc:picChg chg="mod">
          <ac:chgData name="Kathleen Emmery" userId="aaafb4e6-f973-4f11-8309-a803a35b94fb" providerId="ADAL" clId="{104C56A9-3AEA-4482-B412-788757E6FD1A}" dt="2024-05-02T13:23:12.561" v="712" actId="1076"/>
          <ac:picMkLst>
            <pc:docMk/>
            <pc:sldMk cId="3199447702" sldId="411"/>
            <ac:picMk id="2" creationId="{FB87B295-B12B-4498-8609-4D020434A5BA}"/>
          </ac:picMkLst>
        </pc:picChg>
        <pc:picChg chg="mod">
          <ac:chgData name="Kathleen Emmery" userId="aaafb4e6-f973-4f11-8309-a803a35b94fb" providerId="ADAL" clId="{104C56A9-3AEA-4482-B412-788757E6FD1A}" dt="2024-05-02T12:59:24.923" v="164" actId="14826"/>
          <ac:picMkLst>
            <pc:docMk/>
            <pc:sldMk cId="3199447702" sldId="411"/>
            <ac:picMk id="7" creationId="{DC46CE5C-FE88-428F-A45D-D341BF50DE85}"/>
          </ac:picMkLst>
        </pc:picChg>
      </pc:sldChg>
      <pc:sldChg chg="modSp mod">
        <pc:chgData name="Kathleen Emmery" userId="aaafb4e6-f973-4f11-8309-a803a35b94fb" providerId="ADAL" clId="{104C56A9-3AEA-4482-B412-788757E6FD1A}" dt="2024-05-02T13:30:53.136" v="867" actId="113"/>
        <pc:sldMkLst>
          <pc:docMk/>
          <pc:sldMk cId="1013012430" sldId="422"/>
        </pc:sldMkLst>
        <pc:spChg chg="mod">
          <ac:chgData name="Kathleen Emmery" userId="aaafb4e6-f973-4f11-8309-a803a35b94fb" providerId="ADAL" clId="{104C56A9-3AEA-4482-B412-788757E6FD1A}" dt="2024-05-02T13:20:43.522" v="701" actId="20577"/>
          <ac:spMkLst>
            <pc:docMk/>
            <pc:sldMk cId="1013012430" sldId="422"/>
            <ac:spMk id="2" creationId="{00000000-0000-0000-0000-000000000000}"/>
          </ac:spMkLst>
        </pc:spChg>
        <pc:spChg chg="mod">
          <ac:chgData name="Kathleen Emmery" userId="aaafb4e6-f973-4f11-8309-a803a35b94fb" providerId="ADAL" clId="{104C56A9-3AEA-4482-B412-788757E6FD1A}" dt="2024-05-02T13:30:53.136" v="867" actId="113"/>
          <ac:spMkLst>
            <pc:docMk/>
            <pc:sldMk cId="1013012430" sldId="422"/>
            <ac:spMk id="3" creationId="{00000000-0000-0000-0000-000000000000}"/>
          </ac:spMkLst>
        </pc:spChg>
        <pc:picChg chg="mod">
          <ac:chgData name="Kathleen Emmery" userId="aaafb4e6-f973-4f11-8309-a803a35b94fb" providerId="ADAL" clId="{104C56A9-3AEA-4482-B412-788757E6FD1A}" dt="2024-05-02T12:59:35.605" v="166" actId="14826"/>
          <ac:picMkLst>
            <pc:docMk/>
            <pc:sldMk cId="1013012430" sldId="422"/>
            <ac:picMk id="7" creationId="{DC46CE5C-FE88-428F-A45D-D341BF50DE85}"/>
          </ac:picMkLst>
        </pc:picChg>
      </pc:sldChg>
      <pc:sldChg chg="modSp mod">
        <pc:chgData name="Kathleen Emmery" userId="aaafb4e6-f973-4f11-8309-a803a35b94fb" providerId="ADAL" clId="{104C56A9-3AEA-4482-B412-788757E6FD1A}" dt="2024-05-02T12:58:48.172" v="161" actId="14826"/>
        <pc:sldMkLst>
          <pc:docMk/>
          <pc:sldMk cId="1234503738" sldId="429"/>
        </pc:sldMkLst>
        <pc:picChg chg="mod">
          <ac:chgData name="Kathleen Emmery" userId="aaafb4e6-f973-4f11-8309-a803a35b94fb" providerId="ADAL" clId="{104C56A9-3AEA-4482-B412-788757E6FD1A}" dt="2024-05-02T12:58:48.172" v="161" actId="14826"/>
          <ac:picMkLst>
            <pc:docMk/>
            <pc:sldMk cId="1234503738" sldId="429"/>
            <ac:picMk id="7" creationId="{DC46CE5C-FE88-428F-A45D-D341BF50DE85}"/>
          </ac:picMkLst>
        </pc:picChg>
      </pc:sldChg>
      <pc:sldChg chg="modSp del mod">
        <pc:chgData name="Kathleen Emmery" userId="aaafb4e6-f973-4f11-8309-a803a35b94fb" providerId="ADAL" clId="{104C56A9-3AEA-4482-B412-788757E6FD1A}" dt="2024-05-02T13:38:49.159" v="1012" actId="47"/>
        <pc:sldMkLst>
          <pc:docMk/>
          <pc:sldMk cId="4075576822" sldId="431"/>
        </pc:sldMkLst>
        <pc:picChg chg="mod">
          <ac:chgData name="Kathleen Emmery" userId="aaafb4e6-f973-4f11-8309-a803a35b94fb" providerId="ADAL" clId="{104C56A9-3AEA-4482-B412-788757E6FD1A}" dt="2024-05-02T12:59:40.946" v="167" actId="14826"/>
          <ac:picMkLst>
            <pc:docMk/>
            <pc:sldMk cId="4075576822" sldId="431"/>
            <ac:picMk id="7" creationId="{DC46CE5C-FE88-428F-A45D-D341BF50DE85}"/>
          </ac:picMkLst>
        </pc:picChg>
      </pc:sldChg>
      <pc:sldChg chg="del">
        <pc:chgData name="Kathleen Emmery" userId="aaafb4e6-f973-4f11-8309-a803a35b94fb" providerId="ADAL" clId="{104C56A9-3AEA-4482-B412-788757E6FD1A}" dt="2024-05-02T12:50:19.998" v="3" actId="47"/>
        <pc:sldMkLst>
          <pc:docMk/>
          <pc:sldMk cId="863768411" sldId="432"/>
        </pc:sldMkLst>
      </pc:sldChg>
      <pc:sldChg chg="del">
        <pc:chgData name="Kathleen Emmery" userId="aaafb4e6-f973-4f11-8309-a803a35b94fb" providerId="ADAL" clId="{104C56A9-3AEA-4482-B412-788757E6FD1A}" dt="2024-05-02T12:50:29.034" v="4" actId="47"/>
        <pc:sldMkLst>
          <pc:docMk/>
          <pc:sldMk cId="1517514094" sldId="433"/>
        </pc:sldMkLst>
      </pc:sldChg>
      <pc:sldChg chg="modSp mod">
        <pc:chgData name="Kathleen Emmery" userId="aaafb4e6-f973-4f11-8309-a803a35b94fb" providerId="ADAL" clId="{104C56A9-3AEA-4482-B412-788757E6FD1A}" dt="2024-05-02T13:45:01.339" v="1039" actId="20577"/>
        <pc:sldMkLst>
          <pc:docMk/>
          <pc:sldMk cId="2467140822" sldId="434"/>
        </pc:sldMkLst>
        <pc:spChg chg="mod">
          <ac:chgData name="Kathleen Emmery" userId="aaafb4e6-f973-4f11-8309-a803a35b94fb" providerId="ADAL" clId="{104C56A9-3AEA-4482-B412-788757E6FD1A}" dt="2024-05-02T13:45:01.339" v="1039" actId="20577"/>
          <ac:spMkLst>
            <pc:docMk/>
            <pc:sldMk cId="2467140822" sldId="434"/>
            <ac:spMk id="2" creationId="{286BF65D-6E1B-44F1-AA92-24ECD8F4A49F}"/>
          </ac:spMkLst>
        </pc:spChg>
        <pc:spChg chg="mod">
          <ac:chgData name="Kathleen Emmery" userId="aaafb4e6-f973-4f11-8309-a803a35b94fb" providerId="ADAL" clId="{104C56A9-3AEA-4482-B412-788757E6FD1A}" dt="2024-05-02T12:56:50.484" v="157" actId="20577"/>
          <ac:spMkLst>
            <pc:docMk/>
            <pc:sldMk cId="2467140822" sldId="434"/>
            <ac:spMk id="3" creationId="{A06501A3-F0EC-47E6-A858-BF70382425E0}"/>
          </ac:spMkLst>
        </pc:spChg>
      </pc:sldChg>
      <pc:sldChg chg="modSp add mod">
        <pc:chgData name="Kathleen Emmery" userId="aaafb4e6-f973-4f11-8309-a803a35b94fb" providerId="ADAL" clId="{104C56A9-3AEA-4482-B412-788757E6FD1A}" dt="2024-05-02T13:20:11.642" v="693" actId="255"/>
        <pc:sldMkLst>
          <pc:docMk/>
          <pc:sldMk cId="1097219742" sldId="435"/>
        </pc:sldMkLst>
        <pc:spChg chg="mod">
          <ac:chgData name="Kathleen Emmery" userId="aaafb4e6-f973-4f11-8309-a803a35b94fb" providerId="ADAL" clId="{104C56A9-3AEA-4482-B412-788757E6FD1A}" dt="2024-05-02T13:06:38.393" v="343" actId="20577"/>
          <ac:spMkLst>
            <pc:docMk/>
            <pc:sldMk cId="1097219742" sldId="435"/>
            <ac:spMk id="2" creationId="{00000000-0000-0000-0000-000000000000}"/>
          </ac:spMkLst>
        </pc:spChg>
        <pc:spChg chg="mod">
          <ac:chgData name="Kathleen Emmery" userId="aaafb4e6-f973-4f11-8309-a803a35b94fb" providerId="ADAL" clId="{104C56A9-3AEA-4482-B412-788757E6FD1A}" dt="2024-05-02T13:20:11.642" v="693" actId="255"/>
          <ac:spMkLst>
            <pc:docMk/>
            <pc:sldMk cId="1097219742" sldId="435"/>
            <ac:spMk id="3" creationId="{00000000-0000-0000-0000-000000000000}"/>
          </ac:spMkLst>
        </pc:spChg>
      </pc:sldChg>
      <pc:sldChg chg="addSp delSp modSp add mod">
        <pc:chgData name="Kathleen Emmery" userId="aaafb4e6-f973-4f11-8309-a803a35b94fb" providerId="ADAL" clId="{104C56A9-3AEA-4482-B412-788757E6FD1A}" dt="2024-05-02T13:35:30.345" v="869" actId="1076"/>
        <pc:sldMkLst>
          <pc:docMk/>
          <pc:sldMk cId="991466186" sldId="436"/>
        </pc:sldMkLst>
        <pc:picChg chg="del">
          <ac:chgData name="Kathleen Emmery" userId="aaafb4e6-f973-4f11-8309-a803a35b94fb" providerId="ADAL" clId="{104C56A9-3AEA-4482-B412-788757E6FD1A}" dt="2024-05-02T13:22:43.784" v="703" actId="478"/>
          <ac:picMkLst>
            <pc:docMk/>
            <pc:sldMk cId="991466186" sldId="436"/>
            <ac:picMk id="2" creationId="{FB87B295-B12B-4498-8609-4D020434A5BA}"/>
          </ac:picMkLst>
        </pc:picChg>
        <pc:picChg chg="add mod">
          <ac:chgData name="Kathleen Emmery" userId="aaafb4e6-f973-4f11-8309-a803a35b94fb" providerId="ADAL" clId="{104C56A9-3AEA-4482-B412-788757E6FD1A}" dt="2024-05-02T13:35:30.345" v="869" actId="1076"/>
          <ac:picMkLst>
            <pc:docMk/>
            <pc:sldMk cId="991466186" sldId="436"/>
            <ac:picMk id="8" creationId="{D60A342A-D23C-B29D-B1D0-E389A4A4218A}"/>
          </ac:picMkLst>
        </pc:picChg>
      </pc:sldChg>
      <pc:sldChg chg="del">
        <pc:chgData name="Kathleen Emmery" userId="aaafb4e6-f973-4f11-8309-a803a35b94fb" providerId="ADAL" clId="{104C56A9-3AEA-4482-B412-788757E6FD1A}" dt="2024-05-02T13:44:16.125" v="1018" actId="47"/>
        <pc:sldMkLst>
          <pc:docMk/>
          <pc:sldMk cId="2870160733" sldId="437"/>
        </pc:sldMkLst>
      </pc:sldChg>
      <pc:sldChg chg="delSp del mod delDesignElem">
        <pc:chgData name="Kathleen Emmery" userId="aaafb4e6-f973-4f11-8309-a803a35b94fb" providerId="ADAL" clId="{104C56A9-3AEA-4482-B412-788757E6FD1A}" dt="2024-05-02T18:54:29.007" v="1442" actId="2696"/>
        <pc:sldMkLst>
          <pc:docMk/>
          <pc:sldMk cId="503929305" sldId="438"/>
        </pc:sldMkLst>
        <pc:picChg chg="del">
          <ac:chgData name="Kathleen Emmery" userId="aaafb4e6-f973-4f11-8309-a803a35b94fb" providerId="ADAL" clId="{104C56A9-3AEA-4482-B412-788757E6FD1A}" dt="2024-05-02T18:54:24.182" v="1441" actId="21"/>
          <ac:picMkLst>
            <pc:docMk/>
            <pc:sldMk cId="503929305" sldId="438"/>
            <ac:picMk id="10" creationId="{516F8A2F-D0A0-0031-75AA-B0C04B426601}"/>
          </ac:picMkLst>
        </pc:picChg>
        <pc:picChg chg="del">
          <ac:chgData name="Kathleen Emmery" userId="aaafb4e6-f973-4f11-8309-a803a35b94fb" providerId="ADAL" clId="{104C56A9-3AEA-4482-B412-788757E6FD1A}" dt="2024-05-02T18:54:22.379" v="1440" actId="21"/>
          <ac:picMkLst>
            <pc:docMk/>
            <pc:sldMk cId="503929305" sldId="438"/>
            <ac:picMk id="16" creationId="{3589BEB1-64C7-C02E-F1FA-7A69E49344F3}"/>
          </ac:picMkLst>
        </pc:picChg>
      </pc:sldChg>
      <pc:sldChg chg="modSp mod ord">
        <pc:chgData name="Kathleen Emmery" userId="aaafb4e6-f973-4f11-8309-a803a35b94fb" providerId="ADAL" clId="{104C56A9-3AEA-4482-B412-788757E6FD1A}" dt="2024-05-02T19:13:23.791" v="1756" actId="14826"/>
        <pc:sldMkLst>
          <pc:docMk/>
          <pc:sldMk cId="2030979953" sldId="443"/>
        </pc:sldMkLst>
        <pc:spChg chg="mod">
          <ac:chgData name="Kathleen Emmery" userId="aaafb4e6-f973-4f11-8309-a803a35b94fb" providerId="ADAL" clId="{104C56A9-3AEA-4482-B412-788757E6FD1A}" dt="2024-05-02T19:13:14.249" v="1755" actId="20577"/>
          <ac:spMkLst>
            <pc:docMk/>
            <pc:sldMk cId="2030979953" sldId="443"/>
            <ac:spMk id="3" creationId="{00000000-0000-0000-0000-000000000000}"/>
          </ac:spMkLst>
        </pc:spChg>
        <pc:picChg chg="mod">
          <ac:chgData name="Kathleen Emmery" userId="aaafb4e6-f973-4f11-8309-a803a35b94fb" providerId="ADAL" clId="{104C56A9-3AEA-4482-B412-788757E6FD1A}" dt="2024-05-02T19:13:23.791" v="1756" actId="14826"/>
          <ac:picMkLst>
            <pc:docMk/>
            <pc:sldMk cId="2030979953" sldId="443"/>
            <ac:picMk id="7" creationId="{DC46CE5C-FE88-428F-A45D-D341BF50DE85}"/>
          </ac:picMkLst>
        </pc:picChg>
      </pc:sldChg>
      <pc:sldChg chg="addSp delSp modSp mod ord">
        <pc:chgData name="Kathleen Emmery" userId="aaafb4e6-f973-4f11-8309-a803a35b94fb" providerId="ADAL" clId="{104C56A9-3AEA-4482-B412-788757E6FD1A}" dt="2024-05-02T18:48:58.126" v="1420" actId="1076"/>
        <pc:sldMkLst>
          <pc:docMk/>
          <pc:sldMk cId="3766377981" sldId="444"/>
        </pc:sldMkLst>
        <pc:spChg chg="add del mod">
          <ac:chgData name="Kathleen Emmery" userId="aaafb4e6-f973-4f11-8309-a803a35b94fb" providerId="ADAL" clId="{104C56A9-3AEA-4482-B412-788757E6FD1A}" dt="2024-05-02T13:54:27.440" v="1179" actId="21"/>
          <ac:spMkLst>
            <pc:docMk/>
            <pc:sldMk cId="3766377981" sldId="444"/>
            <ac:spMk id="2" creationId="{00000000-0000-0000-0000-000000000000}"/>
          </ac:spMkLst>
        </pc:spChg>
        <pc:spChg chg="mod">
          <ac:chgData name="Kathleen Emmery" userId="aaafb4e6-f973-4f11-8309-a803a35b94fb" providerId="ADAL" clId="{104C56A9-3AEA-4482-B412-788757E6FD1A}" dt="2024-05-02T13:52:54.844" v="1170" actId="20577"/>
          <ac:spMkLst>
            <pc:docMk/>
            <pc:sldMk cId="3766377981" sldId="444"/>
            <ac:spMk id="3" creationId="{00000000-0000-0000-0000-000000000000}"/>
          </ac:spMkLst>
        </pc:spChg>
        <pc:spChg chg="del">
          <ac:chgData name="Kathleen Emmery" userId="aaafb4e6-f973-4f11-8309-a803a35b94fb" providerId="ADAL" clId="{104C56A9-3AEA-4482-B412-788757E6FD1A}" dt="2024-05-02T13:55:35.332" v="1187" actId="21"/>
          <ac:spMkLst>
            <pc:docMk/>
            <pc:sldMk cId="3766377981" sldId="444"/>
            <ac:spMk id="4" creationId="{00000000-0000-0000-0000-000000000000}"/>
          </ac:spMkLst>
        </pc:spChg>
        <pc:spChg chg="add del mod">
          <ac:chgData name="Kathleen Emmery" userId="aaafb4e6-f973-4f11-8309-a803a35b94fb" providerId="ADAL" clId="{104C56A9-3AEA-4482-B412-788757E6FD1A}" dt="2024-05-02T13:54:27.440" v="1179" actId="21"/>
          <ac:spMkLst>
            <pc:docMk/>
            <pc:sldMk cId="3766377981" sldId="444"/>
            <ac:spMk id="12" creationId="{44C7D212-5F4F-CF97-1333-D2777268033D}"/>
          </ac:spMkLst>
        </pc:spChg>
        <pc:picChg chg="del mod">
          <ac:chgData name="Kathleen Emmery" userId="aaafb4e6-f973-4f11-8309-a803a35b94fb" providerId="ADAL" clId="{104C56A9-3AEA-4482-B412-788757E6FD1A}" dt="2024-05-02T13:55:23.020" v="1186" actId="21"/>
          <ac:picMkLst>
            <pc:docMk/>
            <pc:sldMk cId="3766377981" sldId="444"/>
            <ac:picMk id="7" creationId="{DC46CE5C-FE88-428F-A45D-D341BF50DE85}"/>
          </ac:picMkLst>
        </pc:picChg>
        <pc:picChg chg="add mod">
          <ac:chgData name="Kathleen Emmery" userId="aaafb4e6-f973-4f11-8309-a803a35b94fb" providerId="ADAL" clId="{104C56A9-3AEA-4482-B412-788757E6FD1A}" dt="2024-05-02T13:56:43.174" v="1193" actId="1076"/>
          <ac:picMkLst>
            <pc:docMk/>
            <pc:sldMk cId="3766377981" sldId="444"/>
            <ac:picMk id="8" creationId="{39CFBEB2-9C5B-7A52-CC14-80BE8E50221A}"/>
          </ac:picMkLst>
        </pc:picChg>
        <pc:picChg chg="add mod">
          <ac:chgData name="Kathleen Emmery" userId="aaafb4e6-f973-4f11-8309-a803a35b94fb" providerId="ADAL" clId="{104C56A9-3AEA-4482-B412-788757E6FD1A}" dt="2024-05-02T18:48:58.126" v="1420" actId="1076"/>
          <ac:picMkLst>
            <pc:docMk/>
            <pc:sldMk cId="3766377981" sldId="444"/>
            <ac:picMk id="10" creationId="{BF22714A-6A36-A88D-7C26-D3FF7C919028}"/>
          </ac:picMkLst>
        </pc:picChg>
        <pc:picChg chg="add mod">
          <ac:chgData name="Kathleen Emmery" userId="aaafb4e6-f973-4f11-8309-a803a35b94fb" providerId="ADAL" clId="{104C56A9-3AEA-4482-B412-788757E6FD1A}" dt="2024-05-02T13:56:30.982" v="1188" actId="1076"/>
          <ac:picMkLst>
            <pc:docMk/>
            <pc:sldMk cId="3766377981" sldId="444"/>
            <ac:picMk id="14" creationId="{E3A8435E-7F45-ADC5-F46A-81807B84C1AA}"/>
          </ac:picMkLst>
        </pc:picChg>
        <pc:picChg chg="add mod">
          <ac:chgData name="Kathleen Emmery" userId="aaafb4e6-f973-4f11-8309-a803a35b94fb" providerId="ADAL" clId="{104C56A9-3AEA-4482-B412-788757E6FD1A}" dt="2024-05-02T13:56:35.109" v="1189" actId="1076"/>
          <ac:picMkLst>
            <pc:docMk/>
            <pc:sldMk cId="3766377981" sldId="444"/>
            <ac:picMk id="16" creationId="{2001C471-96FC-DF80-1D3B-80EC13A83D8A}"/>
          </ac:picMkLst>
        </pc:picChg>
      </pc:sldChg>
      <pc:sldChg chg="addSp delSp modSp add mod">
        <pc:chgData name="Kathleen Emmery" userId="aaafb4e6-f973-4f11-8309-a803a35b94fb" providerId="ADAL" clId="{104C56A9-3AEA-4482-B412-788757E6FD1A}" dt="2024-05-02T13:44:05.864" v="1017" actId="1076"/>
        <pc:sldMkLst>
          <pc:docMk/>
          <pc:sldMk cId="2448408435" sldId="445"/>
        </pc:sldMkLst>
        <pc:picChg chg="add mod">
          <ac:chgData name="Kathleen Emmery" userId="aaafb4e6-f973-4f11-8309-a803a35b94fb" providerId="ADAL" clId="{104C56A9-3AEA-4482-B412-788757E6FD1A}" dt="2024-05-02T13:44:05.864" v="1017" actId="1076"/>
          <ac:picMkLst>
            <pc:docMk/>
            <pc:sldMk cId="2448408435" sldId="445"/>
            <ac:picMk id="2" creationId="{BA2B8695-4D71-9B43-DF85-109B39C72745}"/>
          </ac:picMkLst>
        </pc:picChg>
        <pc:picChg chg="del">
          <ac:chgData name="Kathleen Emmery" userId="aaafb4e6-f973-4f11-8309-a803a35b94fb" providerId="ADAL" clId="{104C56A9-3AEA-4482-B412-788757E6FD1A}" dt="2024-05-02T13:44:03.141" v="1016" actId="21"/>
          <ac:picMkLst>
            <pc:docMk/>
            <pc:sldMk cId="2448408435" sldId="445"/>
            <ac:picMk id="8" creationId="{D60A342A-D23C-B29D-B1D0-E389A4A4218A}"/>
          </ac:picMkLst>
        </pc:picChg>
      </pc:sldChg>
      <pc:sldChg chg="addSp modSp add mod">
        <pc:chgData name="Kathleen Emmery" userId="aaafb4e6-f973-4f11-8309-a803a35b94fb" providerId="ADAL" clId="{104C56A9-3AEA-4482-B412-788757E6FD1A}" dt="2024-05-02T13:48:43.333" v="1111" actId="1076"/>
        <pc:sldMkLst>
          <pc:docMk/>
          <pc:sldMk cId="180143244" sldId="446"/>
        </pc:sldMkLst>
        <pc:spChg chg="mod">
          <ac:chgData name="Kathleen Emmery" userId="aaafb4e6-f973-4f11-8309-a803a35b94fb" providerId="ADAL" clId="{104C56A9-3AEA-4482-B412-788757E6FD1A}" dt="2024-05-02T13:45:33.098" v="1100" actId="20577"/>
          <ac:spMkLst>
            <pc:docMk/>
            <pc:sldMk cId="180143244" sldId="446"/>
            <ac:spMk id="2" creationId="{00000000-0000-0000-0000-000000000000}"/>
          </ac:spMkLst>
        </pc:spChg>
        <pc:spChg chg="mod">
          <ac:chgData name="Kathleen Emmery" userId="aaafb4e6-f973-4f11-8309-a803a35b94fb" providerId="ADAL" clId="{104C56A9-3AEA-4482-B412-788757E6FD1A}" dt="2024-05-02T13:45:36.619" v="1101" actId="20577"/>
          <ac:spMkLst>
            <pc:docMk/>
            <pc:sldMk cId="180143244" sldId="446"/>
            <ac:spMk id="3" creationId="{00000000-0000-0000-0000-000000000000}"/>
          </ac:spMkLst>
        </pc:spChg>
        <pc:picChg chg="add mod modCrop">
          <ac:chgData name="Kathleen Emmery" userId="aaafb4e6-f973-4f11-8309-a803a35b94fb" providerId="ADAL" clId="{104C56A9-3AEA-4482-B412-788757E6FD1A}" dt="2024-05-02T13:48:43.333" v="1111" actId="1076"/>
          <ac:picMkLst>
            <pc:docMk/>
            <pc:sldMk cId="180143244" sldId="446"/>
            <ac:picMk id="6" creationId="{D0CC5F5D-F343-7DCC-331D-955D8D32296F}"/>
          </ac:picMkLst>
        </pc:picChg>
      </pc:sldChg>
      <pc:sldChg chg="addSp delSp add del mod">
        <pc:chgData name="Kathleen Emmery" userId="aaafb4e6-f973-4f11-8309-a803a35b94fb" providerId="ADAL" clId="{104C56A9-3AEA-4482-B412-788757E6FD1A}" dt="2024-05-02T13:44:35.066" v="1022" actId="2890"/>
        <pc:sldMkLst>
          <pc:docMk/>
          <pc:sldMk cId="1056259964" sldId="446"/>
        </pc:sldMkLst>
        <pc:picChg chg="add del">
          <ac:chgData name="Kathleen Emmery" userId="aaafb4e6-f973-4f11-8309-a803a35b94fb" providerId="ADAL" clId="{104C56A9-3AEA-4482-B412-788757E6FD1A}" dt="2024-05-02T13:44:32.907" v="1021" actId="21"/>
          <ac:picMkLst>
            <pc:docMk/>
            <pc:sldMk cId="1056259964" sldId="446"/>
            <ac:picMk id="2" creationId="{BA2B8695-4D71-9B43-DF85-109B39C72745}"/>
          </ac:picMkLst>
        </pc:picChg>
      </pc:sldChg>
      <pc:sldChg chg="delSp modSp add mod">
        <pc:chgData name="Kathleen Emmery" userId="aaafb4e6-f973-4f11-8309-a803a35b94fb" providerId="ADAL" clId="{104C56A9-3AEA-4482-B412-788757E6FD1A}" dt="2024-05-03T12:32:06.163" v="2141" actId="20577"/>
        <pc:sldMkLst>
          <pc:docMk/>
          <pc:sldMk cId="3120294204" sldId="447"/>
        </pc:sldMkLst>
        <pc:spChg chg="mod">
          <ac:chgData name="Kathleen Emmery" userId="aaafb4e6-f973-4f11-8309-a803a35b94fb" providerId="ADAL" clId="{104C56A9-3AEA-4482-B412-788757E6FD1A}" dt="2024-05-02T13:51:15.470" v="1134" actId="20577"/>
          <ac:spMkLst>
            <pc:docMk/>
            <pc:sldMk cId="3120294204" sldId="447"/>
            <ac:spMk id="2" creationId="{00000000-0000-0000-0000-000000000000}"/>
          </ac:spMkLst>
        </pc:spChg>
        <pc:spChg chg="mod">
          <ac:chgData name="Kathleen Emmery" userId="aaafb4e6-f973-4f11-8309-a803a35b94fb" providerId="ADAL" clId="{104C56A9-3AEA-4482-B412-788757E6FD1A}" dt="2024-05-03T12:32:06.163" v="2141" actId="20577"/>
          <ac:spMkLst>
            <pc:docMk/>
            <pc:sldMk cId="3120294204" sldId="447"/>
            <ac:spMk id="3" creationId="{00000000-0000-0000-0000-000000000000}"/>
          </ac:spMkLst>
        </pc:spChg>
        <pc:picChg chg="del">
          <ac:chgData name="Kathleen Emmery" userId="aaafb4e6-f973-4f11-8309-a803a35b94fb" providerId="ADAL" clId="{104C56A9-3AEA-4482-B412-788757E6FD1A}" dt="2024-05-02T13:51:18.526" v="1135" actId="21"/>
          <ac:picMkLst>
            <pc:docMk/>
            <pc:sldMk cId="3120294204" sldId="447"/>
            <ac:picMk id="6" creationId="{D0CC5F5D-F343-7DCC-331D-955D8D32296F}"/>
          </ac:picMkLst>
        </pc:picChg>
      </pc:sldChg>
      <pc:sldChg chg="add">
        <pc:chgData name="Kathleen Emmery" userId="aaafb4e6-f973-4f11-8309-a803a35b94fb" providerId="ADAL" clId="{104C56A9-3AEA-4482-B412-788757E6FD1A}" dt="2024-05-02T13:52:32.279" v="1136" actId="2890"/>
        <pc:sldMkLst>
          <pc:docMk/>
          <pc:sldMk cId="4132654219" sldId="448"/>
        </pc:sldMkLst>
      </pc:sldChg>
      <pc:sldChg chg="addSp delSp modSp add mod setBg">
        <pc:chgData name="Kathleen Emmery" userId="aaafb4e6-f973-4f11-8309-a803a35b94fb" providerId="ADAL" clId="{104C56A9-3AEA-4482-B412-788757E6FD1A}" dt="2024-05-02T18:50:01.843" v="1432" actId="1076"/>
        <pc:sldMkLst>
          <pc:docMk/>
          <pc:sldMk cId="3598305674" sldId="449"/>
        </pc:sldMkLst>
        <pc:spChg chg="mod">
          <ac:chgData name="Kathleen Emmery" userId="aaafb4e6-f973-4f11-8309-a803a35b94fb" providerId="ADAL" clId="{104C56A9-3AEA-4482-B412-788757E6FD1A}" dt="2024-05-02T14:04:01.261" v="1275" actId="14100"/>
          <ac:spMkLst>
            <pc:docMk/>
            <pc:sldMk cId="3598305674" sldId="449"/>
            <ac:spMk id="2" creationId="{00000000-0000-0000-0000-000000000000}"/>
          </ac:spMkLst>
        </pc:spChg>
        <pc:spChg chg="mod ord">
          <ac:chgData name="Kathleen Emmery" userId="aaafb4e6-f973-4f11-8309-a803a35b94fb" providerId="ADAL" clId="{104C56A9-3AEA-4482-B412-788757E6FD1A}" dt="2024-05-02T13:59:04.098" v="1216" actId="26606"/>
          <ac:spMkLst>
            <pc:docMk/>
            <pc:sldMk cId="3598305674" sldId="449"/>
            <ac:spMk id="3" creationId="{00000000-0000-0000-0000-000000000000}"/>
          </ac:spMkLst>
        </pc:spChg>
        <pc:spChg chg="mod ord">
          <ac:chgData name="Kathleen Emmery" userId="aaafb4e6-f973-4f11-8309-a803a35b94fb" providerId="ADAL" clId="{104C56A9-3AEA-4482-B412-788757E6FD1A}" dt="2024-05-02T13:59:04.098" v="1216" actId="26606"/>
          <ac:spMkLst>
            <pc:docMk/>
            <pc:sldMk cId="3598305674" sldId="449"/>
            <ac:spMk id="5" creationId="{00000000-0000-0000-0000-000000000000}"/>
          </ac:spMkLst>
        </pc:spChg>
        <pc:spChg chg="add del">
          <ac:chgData name="Kathleen Emmery" userId="aaafb4e6-f973-4f11-8309-a803a35b94fb" providerId="ADAL" clId="{104C56A9-3AEA-4482-B412-788757E6FD1A}" dt="2024-05-02T13:57:52.327" v="1210" actId="26606"/>
          <ac:spMkLst>
            <pc:docMk/>
            <pc:sldMk cId="3598305674" sldId="449"/>
            <ac:spMk id="11" creationId="{C4285719-470E-454C-AF62-8323075F1F5B}"/>
          </ac:spMkLst>
        </pc:spChg>
        <pc:spChg chg="add del">
          <ac:chgData name="Kathleen Emmery" userId="aaafb4e6-f973-4f11-8309-a803a35b94fb" providerId="ADAL" clId="{104C56A9-3AEA-4482-B412-788757E6FD1A}" dt="2024-05-02T13:57:52.327" v="1210" actId="26606"/>
          <ac:spMkLst>
            <pc:docMk/>
            <pc:sldMk cId="3598305674" sldId="449"/>
            <ac:spMk id="13" creationId="{CD9FE4EF-C4D8-49A0-B2FF-81D8DB7D8A24}"/>
          </ac:spMkLst>
        </pc:spChg>
        <pc:spChg chg="add del">
          <ac:chgData name="Kathleen Emmery" userId="aaafb4e6-f973-4f11-8309-a803a35b94fb" providerId="ADAL" clId="{104C56A9-3AEA-4482-B412-788757E6FD1A}" dt="2024-05-02T13:57:52.327" v="1210" actId="26606"/>
          <ac:spMkLst>
            <pc:docMk/>
            <pc:sldMk cId="3598305674" sldId="449"/>
            <ac:spMk id="15" creationId="{4300840D-0A0B-4512-BACA-B439D5B9C57C}"/>
          </ac:spMkLst>
        </pc:spChg>
        <pc:spChg chg="add del">
          <ac:chgData name="Kathleen Emmery" userId="aaafb4e6-f973-4f11-8309-a803a35b94fb" providerId="ADAL" clId="{104C56A9-3AEA-4482-B412-788757E6FD1A}" dt="2024-05-02T13:57:52.327" v="1210" actId="26606"/>
          <ac:spMkLst>
            <pc:docMk/>
            <pc:sldMk cId="3598305674" sldId="449"/>
            <ac:spMk id="17" creationId="{D2B78728-A580-49A7-84F9-6EF6F583ADE0}"/>
          </ac:spMkLst>
        </pc:spChg>
        <pc:spChg chg="add del">
          <ac:chgData name="Kathleen Emmery" userId="aaafb4e6-f973-4f11-8309-a803a35b94fb" providerId="ADAL" clId="{104C56A9-3AEA-4482-B412-788757E6FD1A}" dt="2024-05-02T13:57:52.327" v="1210" actId="26606"/>
          <ac:spMkLst>
            <pc:docMk/>
            <pc:sldMk cId="3598305674" sldId="449"/>
            <ac:spMk id="19" creationId="{38FAA1A1-D861-433F-88FA-1E9D6FD31D11}"/>
          </ac:spMkLst>
        </pc:spChg>
        <pc:spChg chg="add del">
          <ac:chgData name="Kathleen Emmery" userId="aaafb4e6-f973-4f11-8309-a803a35b94fb" providerId="ADAL" clId="{104C56A9-3AEA-4482-B412-788757E6FD1A}" dt="2024-05-02T13:57:52.327" v="1210" actId="26606"/>
          <ac:spMkLst>
            <pc:docMk/>
            <pc:sldMk cId="3598305674" sldId="449"/>
            <ac:spMk id="21" creationId="{8D71EDA1-87BF-4D5D-AB79-F346FD19278A}"/>
          </ac:spMkLst>
        </pc:spChg>
        <pc:spChg chg="add del">
          <ac:chgData name="Kathleen Emmery" userId="aaafb4e6-f973-4f11-8309-a803a35b94fb" providerId="ADAL" clId="{104C56A9-3AEA-4482-B412-788757E6FD1A}" dt="2024-05-02T13:59:04.098" v="1216" actId="26606"/>
          <ac:spMkLst>
            <pc:docMk/>
            <pc:sldMk cId="3598305674" sldId="449"/>
            <ac:spMk id="23" creationId="{5BA49487-3FDB-4FB7-9D50-2B4F9454DA91}"/>
          </ac:spMkLst>
        </pc:spChg>
        <pc:spChg chg="add del">
          <ac:chgData name="Kathleen Emmery" userId="aaafb4e6-f973-4f11-8309-a803a35b94fb" providerId="ADAL" clId="{104C56A9-3AEA-4482-B412-788757E6FD1A}" dt="2024-05-02T13:59:04.098" v="1216" actId="26606"/>
          <ac:spMkLst>
            <pc:docMk/>
            <pc:sldMk cId="3598305674" sldId="449"/>
            <ac:spMk id="25" creationId="{1C938212-FA12-4FF1-87C8-ACDE99D06F69}"/>
          </ac:spMkLst>
        </pc:spChg>
        <pc:spChg chg="add del">
          <ac:chgData name="Kathleen Emmery" userId="aaafb4e6-f973-4f11-8309-a803a35b94fb" providerId="ADAL" clId="{104C56A9-3AEA-4482-B412-788757E6FD1A}" dt="2024-05-02T13:59:04.098" v="1216" actId="26606"/>
          <ac:spMkLst>
            <pc:docMk/>
            <pc:sldMk cId="3598305674" sldId="449"/>
            <ac:spMk id="27" creationId="{369F152D-E540-4B48-BA11-2ADF043C6111}"/>
          </ac:spMkLst>
        </pc:spChg>
        <pc:spChg chg="add del">
          <ac:chgData name="Kathleen Emmery" userId="aaafb4e6-f973-4f11-8309-a803a35b94fb" providerId="ADAL" clId="{104C56A9-3AEA-4482-B412-788757E6FD1A}" dt="2024-05-02T13:59:04.098" v="1216" actId="26606"/>
          <ac:spMkLst>
            <pc:docMk/>
            <pc:sldMk cId="3598305674" sldId="449"/>
            <ac:spMk id="29" creationId="{0C059F7E-04C4-4C46-9B3E-E5CE267E347D}"/>
          </ac:spMkLst>
        </pc:spChg>
        <pc:picChg chg="add del mod ord">
          <ac:chgData name="Kathleen Emmery" userId="aaafb4e6-f973-4f11-8309-a803a35b94fb" providerId="ADAL" clId="{104C56A9-3AEA-4482-B412-788757E6FD1A}" dt="2024-05-02T14:00:50.324" v="1255" actId="21"/>
          <ac:picMkLst>
            <pc:docMk/>
            <pc:sldMk cId="3598305674" sldId="449"/>
            <ac:picMk id="6" creationId="{688480C2-198E-2EB9-2BC4-A7D47D4567BF}"/>
          </ac:picMkLst>
        </pc:picChg>
        <pc:picChg chg="del">
          <ac:chgData name="Kathleen Emmery" userId="aaafb4e6-f973-4f11-8309-a803a35b94fb" providerId="ADAL" clId="{104C56A9-3AEA-4482-B412-788757E6FD1A}" dt="2024-05-02T13:57:06.622" v="1202" actId="21"/>
          <ac:picMkLst>
            <pc:docMk/>
            <pc:sldMk cId="3598305674" sldId="449"/>
            <ac:picMk id="8" creationId="{39CFBEB2-9C5B-7A52-CC14-80BE8E50221A}"/>
          </ac:picMkLst>
        </pc:picChg>
        <pc:picChg chg="add del mod">
          <ac:chgData name="Kathleen Emmery" userId="aaafb4e6-f973-4f11-8309-a803a35b94fb" providerId="ADAL" clId="{104C56A9-3AEA-4482-B412-788757E6FD1A}" dt="2024-05-02T14:00:53.261" v="1257" actId="21"/>
          <ac:picMkLst>
            <pc:docMk/>
            <pc:sldMk cId="3598305674" sldId="449"/>
            <ac:picMk id="9" creationId="{716E6111-C1C8-D85E-C82A-EB231364521B}"/>
          </ac:picMkLst>
        </pc:picChg>
        <pc:picChg chg="del">
          <ac:chgData name="Kathleen Emmery" userId="aaafb4e6-f973-4f11-8309-a803a35b94fb" providerId="ADAL" clId="{104C56A9-3AEA-4482-B412-788757E6FD1A}" dt="2024-05-02T13:57:08.346" v="1203" actId="21"/>
          <ac:picMkLst>
            <pc:docMk/>
            <pc:sldMk cId="3598305674" sldId="449"/>
            <ac:picMk id="10" creationId="{BF22714A-6A36-A88D-7C26-D3FF7C919028}"/>
          </ac:picMkLst>
        </pc:picChg>
        <pc:picChg chg="del">
          <ac:chgData name="Kathleen Emmery" userId="aaafb4e6-f973-4f11-8309-a803a35b94fb" providerId="ADAL" clId="{104C56A9-3AEA-4482-B412-788757E6FD1A}" dt="2024-05-02T13:57:11.399" v="1205" actId="21"/>
          <ac:picMkLst>
            <pc:docMk/>
            <pc:sldMk cId="3598305674" sldId="449"/>
            <ac:picMk id="14" creationId="{E3A8435E-7F45-ADC5-F46A-81807B84C1AA}"/>
          </ac:picMkLst>
        </pc:picChg>
        <pc:picChg chg="del">
          <ac:chgData name="Kathleen Emmery" userId="aaafb4e6-f973-4f11-8309-a803a35b94fb" providerId="ADAL" clId="{104C56A9-3AEA-4482-B412-788757E6FD1A}" dt="2024-05-02T13:57:09.819" v="1204" actId="21"/>
          <ac:picMkLst>
            <pc:docMk/>
            <pc:sldMk cId="3598305674" sldId="449"/>
            <ac:picMk id="16" creationId="{2001C471-96FC-DF80-1D3B-80EC13A83D8A}"/>
          </ac:picMkLst>
        </pc:picChg>
        <pc:picChg chg="add del mod">
          <ac:chgData name="Kathleen Emmery" userId="aaafb4e6-f973-4f11-8309-a803a35b94fb" providerId="ADAL" clId="{104C56A9-3AEA-4482-B412-788757E6FD1A}" dt="2024-05-02T14:00:51.759" v="1256" actId="21"/>
          <ac:picMkLst>
            <pc:docMk/>
            <pc:sldMk cId="3598305674" sldId="449"/>
            <ac:picMk id="18" creationId="{32702E4D-0D97-F230-20B2-200767D03B1B}"/>
          </ac:picMkLst>
        </pc:picChg>
        <pc:picChg chg="add mod">
          <ac:chgData name="Kathleen Emmery" userId="aaafb4e6-f973-4f11-8309-a803a35b94fb" providerId="ADAL" clId="{104C56A9-3AEA-4482-B412-788757E6FD1A}" dt="2024-05-02T18:50:01.843" v="1432" actId="1076"/>
          <ac:picMkLst>
            <pc:docMk/>
            <pc:sldMk cId="3598305674" sldId="449"/>
            <ac:picMk id="22" creationId="{06222E85-4127-5040-56E2-500C8A097D55}"/>
          </ac:picMkLst>
        </pc:picChg>
        <pc:picChg chg="add mod">
          <ac:chgData name="Kathleen Emmery" userId="aaafb4e6-f973-4f11-8309-a803a35b94fb" providerId="ADAL" clId="{104C56A9-3AEA-4482-B412-788757E6FD1A}" dt="2024-05-02T18:49:56.410" v="1430" actId="1076"/>
          <ac:picMkLst>
            <pc:docMk/>
            <pc:sldMk cId="3598305674" sldId="449"/>
            <ac:picMk id="26" creationId="{5D0842A8-AAC5-6A94-DDD1-90F4329D231B}"/>
          </ac:picMkLst>
        </pc:picChg>
        <pc:picChg chg="add mod">
          <ac:chgData name="Kathleen Emmery" userId="aaafb4e6-f973-4f11-8309-a803a35b94fb" providerId="ADAL" clId="{104C56A9-3AEA-4482-B412-788757E6FD1A}" dt="2024-05-02T18:49:59.635" v="1431" actId="1076"/>
          <ac:picMkLst>
            <pc:docMk/>
            <pc:sldMk cId="3598305674" sldId="449"/>
            <ac:picMk id="30" creationId="{53B5C6A8-A394-D564-9730-09B028673E3D}"/>
          </ac:picMkLst>
        </pc:picChg>
        <pc:picChg chg="add mod">
          <ac:chgData name="Kathleen Emmery" userId="aaafb4e6-f973-4f11-8309-a803a35b94fb" providerId="ADAL" clId="{104C56A9-3AEA-4482-B412-788757E6FD1A}" dt="2024-05-02T18:49:51.515" v="1429" actId="1076"/>
          <ac:picMkLst>
            <pc:docMk/>
            <pc:sldMk cId="3598305674" sldId="449"/>
            <ac:picMk id="32" creationId="{6A60B4C2-E4D4-F7F6-94E5-AE32D40672AF}"/>
          </ac:picMkLst>
        </pc:picChg>
        <pc:picChg chg="add mod">
          <ac:chgData name="Kathleen Emmery" userId="aaafb4e6-f973-4f11-8309-a803a35b94fb" providerId="ADAL" clId="{104C56A9-3AEA-4482-B412-788757E6FD1A}" dt="2024-05-02T18:49:46.469" v="1427" actId="1076"/>
          <ac:picMkLst>
            <pc:docMk/>
            <pc:sldMk cId="3598305674" sldId="449"/>
            <ac:picMk id="34" creationId="{2957E875-CFBD-FC70-3A2A-5B36A0F5197D}"/>
          </ac:picMkLst>
        </pc:picChg>
        <pc:picChg chg="add mod">
          <ac:chgData name="Kathleen Emmery" userId="aaafb4e6-f973-4f11-8309-a803a35b94fb" providerId="ADAL" clId="{104C56A9-3AEA-4482-B412-788757E6FD1A}" dt="2024-05-02T18:49:49.326" v="1428" actId="1076"/>
          <ac:picMkLst>
            <pc:docMk/>
            <pc:sldMk cId="3598305674" sldId="449"/>
            <ac:picMk id="36" creationId="{2B387F22-1AD9-1A26-F80F-D72BC6BAC588}"/>
          </ac:picMkLst>
        </pc:picChg>
      </pc:sldChg>
      <pc:sldChg chg="addSp modSp add mod ord">
        <pc:chgData name="Kathleen Emmery" userId="aaafb4e6-f973-4f11-8309-a803a35b94fb" providerId="ADAL" clId="{104C56A9-3AEA-4482-B412-788757E6FD1A}" dt="2024-05-02T18:49:02.657" v="1421" actId="1076"/>
        <pc:sldMkLst>
          <pc:docMk/>
          <pc:sldMk cId="3102846931" sldId="450"/>
        </pc:sldMkLst>
        <pc:picChg chg="mod">
          <ac:chgData name="Kathleen Emmery" userId="aaafb4e6-f973-4f11-8309-a803a35b94fb" providerId="ADAL" clId="{104C56A9-3AEA-4482-B412-788757E6FD1A}" dt="2024-05-02T18:49:02.657" v="1421" actId="1076"/>
          <ac:picMkLst>
            <pc:docMk/>
            <pc:sldMk cId="3102846931" sldId="450"/>
            <ac:picMk id="6" creationId="{688480C2-198E-2EB9-2BC4-A7D47D4567BF}"/>
          </ac:picMkLst>
        </pc:picChg>
        <pc:picChg chg="add mod">
          <ac:chgData name="Kathleen Emmery" userId="aaafb4e6-f973-4f11-8309-a803a35b94fb" providerId="ADAL" clId="{104C56A9-3AEA-4482-B412-788757E6FD1A}" dt="2024-05-02T14:00:14.735" v="1226" actId="1076"/>
          <ac:picMkLst>
            <pc:docMk/>
            <pc:sldMk cId="3102846931" sldId="450"/>
            <ac:picMk id="7" creationId="{F9BF56CA-52F6-2A8C-83B9-B7E4B2D3F9DD}"/>
          </ac:picMkLst>
        </pc:picChg>
      </pc:sldChg>
      <pc:sldChg chg="addSp delSp modSp add mod">
        <pc:chgData name="Kathleen Emmery" userId="aaafb4e6-f973-4f11-8309-a803a35b94fb" providerId="ADAL" clId="{104C56A9-3AEA-4482-B412-788757E6FD1A}" dt="2024-05-02T18:50:37.418" v="1434" actId="1076"/>
        <pc:sldMkLst>
          <pc:docMk/>
          <pc:sldMk cId="2145946341" sldId="451"/>
        </pc:sldMkLst>
        <pc:spChg chg="mod">
          <ac:chgData name="Kathleen Emmery" userId="aaafb4e6-f973-4f11-8309-a803a35b94fb" providerId="ADAL" clId="{104C56A9-3AEA-4482-B412-788757E6FD1A}" dt="2024-05-02T14:04:18.823" v="1301" actId="313"/>
          <ac:spMkLst>
            <pc:docMk/>
            <pc:sldMk cId="2145946341" sldId="451"/>
            <ac:spMk id="2" creationId="{00000000-0000-0000-0000-000000000000}"/>
          </ac:spMkLst>
        </pc:spChg>
        <pc:picChg chg="add mod">
          <ac:chgData name="Kathleen Emmery" userId="aaafb4e6-f973-4f11-8309-a803a35b94fb" providerId="ADAL" clId="{104C56A9-3AEA-4482-B412-788757E6FD1A}" dt="2024-05-02T18:50:37.418" v="1434" actId="1076"/>
          <ac:picMkLst>
            <pc:docMk/>
            <pc:sldMk cId="2145946341" sldId="451"/>
            <ac:picMk id="6" creationId="{852B82AE-BA29-9A06-1FAD-EDC2DBC2E096}"/>
          </ac:picMkLst>
        </pc:picChg>
        <pc:picChg chg="add mod">
          <ac:chgData name="Kathleen Emmery" userId="aaafb4e6-f973-4f11-8309-a803a35b94fb" providerId="ADAL" clId="{104C56A9-3AEA-4482-B412-788757E6FD1A}" dt="2024-05-02T18:50:31.194" v="1433" actId="1076"/>
          <ac:picMkLst>
            <pc:docMk/>
            <pc:sldMk cId="2145946341" sldId="451"/>
            <ac:picMk id="8" creationId="{EC1D40B2-5DE1-2E5F-1EB3-ACDDC87A6D5F}"/>
          </ac:picMkLst>
        </pc:picChg>
        <pc:picChg chg="del">
          <ac:chgData name="Kathleen Emmery" userId="aaafb4e6-f973-4f11-8309-a803a35b94fb" providerId="ADAL" clId="{104C56A9-3AEA-4482-B412-788757E6FD1A}" dt="2024-05-02T14:04:22.533" v="1302" actId="478"/>
          <ac:picMkLst>
            <pc:docMk/>
            <pc:sldMk cId="2145946341" sldId="451"/>
            <ac:picMk id="22" creationId="{06222E85-4127-5040-56E2-500C8A097D55}"/>
          </ac:picMkLst>
        </pc:picChg>
        <pc:picChg chg="del">
          <ac:chgData name="Kathleen Emmery" userId="aaafb4e6-f973-4f11-8309-a803a35b94fb" providerId="ADAL" clId="{104C56A9-3AEA-4482-B412-788757E6FD1A}" dt="2024-05-02T14:04:23.430" v="1303" actId="478"/>
          <ac:picMkLst>
            <pc:docMk/>
            <pc:sldMk cId="2145946341" sldId="451"/>
            <ac:picMk id="26" creationId="{5D0842A8-AAC5-6A94-DDD1-90F4329D231B}"/>
          </ac:picMkLst>
        </pc:picChg>
        <pc:picChg chg="del">
          <ac:chgData name="Kathleen Emmery" userId="aaafb4e6-f973-4f11-8309-a803a35b94fb" providerId="ADAL" clId="{104C56A9-3AEA-4482-B412-788757E6FD1A}" dt="2024-05-02T14:04:26.173" v="1307" actId="478"/>
          <ac:picMkLst>
            <pc:docMk/>
            <pc:sldMk cId="2145946341" sldId="451"/>
            <ac:picMk id="30" creationId="{53B5C6A8-A394-D564-9730-09B028673E3D}"/>
          </ac:picMkLst>
        </pc:picChg>
        <pc:picChg chg="del">
          <ac:chgData name="Kathleen Emmery" userId="aaafb4e6-f973-4f11-8309-a803a35b94fb" providerId="ADAL" clId="{104C56A9-3AEA-4482-B412-788757E6FD1A}" dt="2024-05-02T14:04:24.071" v="1304" actId="478"/>
          <ac:picMkLst>
            <pc:docMk/>
            <pc:sldMk cId="2145946341" sldId="451"/>
            <ac:picMk id="32" creationId="{6A60B4C2-E4D4-F7F6-94E5-AE32D40672AF}"/>
          </ac:picMkLst>
        </pc:picChg>
        <pc:picChg chg="del">
          <ac:chgData name="Kathleen Emmery" userId="aaafb4e6-f973-4f11-8309-a803a35b94fb" providerId="ADAL" clId="{104C56A9-3AEA-4482-B412-788757E6FD1A}" dt="2024-05-02T14:04:24.701" v="1305" actId="478"/>
          <ac:picMkLst>
            <pc:docMk/>
            <pc:sldMk cId="2145946341" sldId="451"/>
            <ac:picMk id="34" creationId="{2957E875-CFBD-FC70-3A2A-5B36A0F5197D}"/>
          </ac:picMkLst>
        </pc:picChg>
        <pc:picChg chg="del">
          <ac:chgData name="Kathleen Emmery" userId="aaafb4e6-f973-4f11-8309-a803a35b94fb" providerId="ADAL" clId="{104C56A9-3AEA-4482-B412-788757E6FD1A}" dt="2024-05-02T14:04:25.534" v="1306" actId="478"/>
          <ac:picMkLst>
            <pc:docMk/>
            <pc:sldMk cId="2145946341" sldId="451"/>
            <ac:picMk id="36" creationId="{2B387F22-1AD9-1A26-F80F-D72BC6BAC588}"/>
          </ac:picMkLst>
        </pc:picChg>
      </pc:sldChg>
      <pc:sldChg chg="addSp delSp modSp add mod">
        <pc:chgData name="Kathleen Emmery" userId="aaafb4e6-f973-4f11-8309-a803a35b94fb" providerId="ADAL" clId="{104C56A9-3AEA-4482-B412-788757E6FD1A}" dt="2024-05-02T18:51:01.575" v="1437" actId="1076"/>
        <pc:sldMkLst>
          <pc:docMk/>
          <pc:sldMk cId="3513767460" sldId="452"/>
        </pc:sldMkLst>
        <pc:spChg chg="mod">
          <ac:chgData name="Kathleen Emmery" userId="aaafb4e6-f973-4f11-8309-a803a35b94fb" providerId="ADAL" clId="{104C56A9-3AEA-4482-B412-788757E6FD1A}" dt="2024-05-02T18:50:56.631" v="1435" actId="14100"/>
          <ac:spMkLst>
            <pc:docMk/>
            <pc:sldMk cId="3513767460" sldId="452"/>
            <ac:spMk id="2" creationId="{00000000-0000-0000-0000-000000000000}"/>
          </ac:spMkLst>
        </pc:spChg>
        <pc:picChg chg="del">
          <ac:chgData name="Kathleen Emmery" userId="aaafb4e6-f973-4f11-8309-a803a35b94fb" providerId="ADAL" clId="{104C56A9-3AEA-4482-B412-788757E6FD1A}" dt="2024-05-02T14:05:42.412" v="1332" actId="21"/>
          <ac:picMkLst>
            <pc:docMk/>
            <pc:sldMk cId="3513767460" sldId="452"/>
            <ac:picMk id="6" creationId="{852B82AE-BA29-9A06-1FAD-EDC2DBC2E096}"/>
          </ac:picMkLst>
        </pc:picChg>
        <pc:picChg chg="add mod">
          <ac:chgData name="Kathleen Emmery" userId="aaafb4e6-f973-4f11-8309-a803a35b94fb" providerId="ADAL" clId="{104C56A9-3AEA-4482-B412-788757E6FD1A}" dt="2024-05-02T18:50:59.409" v="1436" actId="1076"/>
          <ac:picMkLst>
            <pc:docMk/>
            <pc:sldMk cId="3513767460" sldId="452"/>
            <ac:picMk id="7" creationId="{BDAA31D4-7EEB-1A32-4662-231B7E660C72}"/>
          </ac:picMkLst>
        </pc:picChg>
        <pc:picChg chg="del">
          <ac:chgData name="Kathleen Emmery" userId="aaafb4e6-f973-4f11-8309-a803a35b94fb" providerId="ADAL" clId="{104C56A9-3AEA-4482-B412-788757E6FD1A}" dt="2024-05-02T14:05:44.363" v="1333" actId="21"/>
          <ac:picMkLst>
            <pc:docMk/>
            <pc:sldMk cId="3513767460" sldId="452"/>
            <ac:picMk id="8" creationId="{EC1D40B2-5DE1-2E5F-1EB3-ACDDC87A6D5F}"/>
          </ac:picMkLst>
        </pc:picChg>
        <pc:picChg chg="add mod">
          <ac:chgData name="Kathleen Emmery" userId="aaafb4e6-f973-4f11-8309-a803a35b94fb" providerId="ADAL" clId="{104C56A9-3AEA-4482-B412-788757E6FD1A}" dt="2024-05-02T18:51:01.575" v="1437" actId="1076"/>
          <ac:picMkLst>
            <pc:docMk/>
            <pc:sldMk cId="3513767460" sldId="452"/>
            <ac:picMk id="10" creationId="{16090FF3-2106-D762-96FF-4395D7FBA37C}"/>
          </ac:picMkLst>
        </pc:picChg>
      </pc:sldChg>
      <pc:sldChg chg="addSp delSp modSp mod">
        <pc:chgData name="Kathleen Emmery" userId="aaafb4e6-f973-4f11-8309-a803a35b94fb" providerId="ADAL" clId="{104C56A9-3AEA-4482-B412-788757E6FD1A}" dt="2024-05-02T19:00:41.896" v="1529" actId="1076"/>
        <pc:sldMkLst>
          <pc:docMk/>
          <pc:sldMk cId="794087574" sldId="453"/>
        </pc:sldMkLst>
        <pc:spChg chg="mod">
          <ac:chgData name="Kathleen Emmery" userId="aaafb4e6-f973-4f11-8309-a803a35b94fb" providerId="ADAL" clId="{104C56A9-3AEA-4482-B412-788757E6FD1A}" dt="2024-05-02T18:59:30.272" v="1510" actId="20577"/>
          <ac:spMkLst>
            <pc:docMk/>
            <pc:sldMk cId="794087574" sldId="453"/>
            <ac:spMk id="2" creationId="{00000000-0000-0000-0000-000000000000}"/>
          </ac:spMkLst>
        </pc:spChg>
        <pc:spChg chg="del mod">
          <ac:chgData name="Kathleen Emmery" userId="aaafb4e6-f973-4f11-8309-a803a35b94fb" providerId="ADAL" clId="{104C56A9-3AEA-4482-B412-788757E6FD1A}" dt="2024-05-02T18:59:37.489" v="1513" actId="21"/>
          <ac:spMkLst>
            <pc:docMk/>
            <pc:sldMk cId="794087574" sldId="453"/>
            <ac:spMk id="3" creationId="{00000000-0000-0000-0000-000000000000}"/>
          </ac:spMkLst>
        </pc:spChg>
        <pc:picChg chg="add mod">
          <ac:chgData name="Kathleen Emmery" userId="aaafb4e6-f973-4f11-8309-a803a35b94fb" providerId="ADAL" clId="{104C56A9-3AEA-4482-B412-788757E6FD1A}" dt="2024-05-02T19:00:27.812" v="1526" actId="1076"/>
          <ac:picMkLst>
            <pc:docMk/>
            <pc:sldMk cId="794087574" sldId="453"/>
            <ac:picMk id="6" creationId="{73326F9A-9630-846B-7702-7ECF809BB9D4}"/>
          </ac:picMkLst>
        </pc:picChg>
        <pc:picChg chg="del">
          <ac:chgData name="Kathleen Emmery" userId="aaafb4e6-f973-4f11-8309-a803a35b94fb" providerId="ADAL" clId="{104C56A9-3AEA-4482-B412-788757E6FD1A}" dt="2024-05-02T18:59:45.769" v="1514" actId="478"/>
          <ac:picMkLst>
            <pc:docMk/>
            <pc:sldMk cId="794087574" sldId="453"/>
            <ac:picMk id="7" creationId="{DC46CE5C-FE88-428F-A45D-D341BF50DE85}"/>
          </ac:picMkLst>
        </pc:picChg>
        <pc:picChg chg="mod">
          <ac:chgData name="Kathleen Emmery" userId="aaafb4e6-f973-4f11-8309-a803a35b94fb" providerId="ADAL" clId="{104C56A9-3AEA-4482-B412-788757E6FD1A}" dt="2024-05-02T19:00:30.588" v="1527" actId="14100"/>
          <ac:picMkLst>
            <pc:docMk/>
            <pc:sldMk cId="794087574" sldId="453"/>
            <ac:picMk id="8" creationId="{99737AB5-DA18-F100-6B94-B2164011BE52}"/>
          </ac:picMkLst>
        </pc:picChg>
        <pc:picChg chg="add mod">
          <ac:chgData name="Kathleen Emmery" userId="aaafb4e6-f973-4f11-8309-a803a35b94fb" providerId="ADAL" clId="{104C56A9-3AEA-4482-B412-788757E6FD1A}" dt="2024-05-02T19:00:37.510" v="1528" actId="1076"/>
          <ac:picMkLst>
            <pc:docMk/>
            <pc:sldMk cId="794087574" sldId="453"/>
            <ac:picMk id="9" creationId="{A0E4A5B9-6393-8BB9-3C29-4FEC32D8BEAD}"/>
          </ac:picMkLst>
        </pc:picChg>
        <pc:picChg chg="mod">
          <ac:chgData name="Kathleen Emmery" userId="aaafb4e6-f973-4f11-8309-a803a35b94fb" providerId="ADAL" clId="{104C56A9-3AEA-4482-B412-788757E6FD1A}" dt="2024-05-02T19:00:41.896" v="1529" actId="1076"/>
          <ac:picMkLst>
            <pc:docMk/>
            <pc:sldMk cId="794087574" sldId="453"/>
            <ac:picMk id="10" creationId="{BC37B753-25D9-408E-D1A8-6EA1EF891202}"/>
          </ac:picMkLst>
        </pc:picChg>
        <pc:picChg chg="del">
          <ac:chgData name="Kathleen Emmery" userId="aaafb4e6-f973-4f11-8309-a803a35b94fb" providerId="ADAL" clId="{104C56A9-3AEA-4482-B412-788757E6FD1A}" dt="2024-05-02T19:00:05.886" v="1518" actId="478"/>
          <ac:picMkLst>
            <pc:docMk/>
            <pc:sldMk cId="794087574" sldId="453"/>
            <ac:picMk id="12" creationId="{E603ED8B-148B-507C-3C6E-1E00CC2C16F3}"/>
          </ac:picMkLst>
        </pc:picChg>
      </pc:sldChg>
      <pc:sldChg chg="addSp modSp add mod ord">
        <pc:chgData name="Kathleen Emmery" userId="aaafb4e6-f973-4f11-8309-a803a35b94fb" providerId="ADAL" clId="{104C56A9-3AEA-4482-B412-788757E6FD1A}" dt="2024-05-02T18:59:05.037" v="1484" actId="1076"/>
        <pc:sldMkLst>
          <pc:docMk/>
          <pc:sldMk cId="4280609073" sldId="454"/>
        </pc:sldMkLst>
        <pc:spChg chg="mod">
          <ac:chgData name="Kathleen Emmery" userId="aaafb4e6-f973-4f11-8309-a803a35b94fb" providerId="ADAL" clId="{104C56A9-3AEA-4482-B412-788757E6FD1A}" dt="2024-05-02T18:54:56.025" v="1465" actId="20577"/>
          <ac:spMkLst>
            <pc:docMk/>
            <pc:sldMk cId="4280609073" sldId="454"/>
            <ac:spMk id="2" creationId="{00000000-0000-0000-0000-000000000000}"/>
          </ac:spMkLst>
        </pc:spChg>
        <pc:picChg chg="add mod">
          <ac:chgData name="Kathleen Emmery" userId="aaafb4e6-f973-4f11-8309-a803a35b94fb" providerId="ADAL" clId="{104C56A9-3AEA-4482-B412-788757E6FD1A}" dt="2024-05-02T18:58:53.499" v="1480" actId="14100"/>
          <ac:picMkLst>
            <pc:docMk/>
            <pc:sldMk cId="4280609073" sldId="454"/>
            <ac:picMk id="8" creationId="{8F1683FA-9280-AB40-6B32-45EE6EE49319}"/>
          </ac:picMkLst>
        </pc:picChg>
        <pc:picChg chg="add mod">
          <ac:chgData name="Kathleen Emmery" userId="aaafb4e6-f973-4f11-8309-a803a35b94fb" providerId="ADAL" clId="{104C56A9-3AEA-4482-B412-788757E6FD1A}" dt="2024-05-02T18:59:05.037" v="1484" actId="1076"/>
          <ac:picMkLst>
            <pc:docMk/>
            <pc:sldMk cId="4280609073" sldId="454"/>
            <ac:picMk id="9" creationId="{1696941A-01B9-2A03-E960-36D1D09586D7}"/>
          </ac:picMkLst>
        </pc:picChg>
        <pc:picChg chg="add mod">
          <ac:chgData name="Kathleen Emmery" userId="aaafb4e6-f973-4f11-8309-a803a35b94fb" providerId="ADAL" clId="{104C56A9-3AEA-4482-B412-788757E6FD1A}" dt="2024-05-02T18:58:59.632" v="1482" actId="1076"/>
          <ac:picMkLst>
            <pc:docMk/>
            <pc:sldMk cId="4280609073" sldId="454"/>
            <ac:picMk id="11" creationId="{A7004E0D-D885-3955-04C2-B837A821BDD8}"/>
          </ac:picMkLst>
        </pc:picChg>
      </pc:sldChg>
      <pc:sldChg chg="addSp delSp modSp add mod ord setBg addAnim delAnim modNotesTx">
        <pc:chgData name="Kathleen Emmery" userId="aaafb4e6-f973-4f11-8309-a803a35b94fb" providerId="ADAL" clId="{104C56A9-3AEA-4482-B412-788757E6FD1A}" dt="2024-05-02T19:24:52.494" v="2022" actId="20577"/>
        <pc:sldMkLst>
          <pc:docMk/>
          <pc:sldMk cId="474833312" sldId="455"/>
        </pc:sldMkLst>
        <pc:spChg chg="mod">
          <ac:chgData name="Kathleen Emmery" userId="aaafb4e6-f973-4f11-8309-a803a35b94fb" providerId="ADAL" clId="{104C56A9-3AEA-4482-B412-788757E6FD1A}" dt="2024-05-02T19:06:31.416" v="1616" actId="26606"/>
          <ac:spMkLst>
            <pc:docMk/>
            <pc:sldMk cId="474833312" sldId="455"/>
            <ac:spMk id="2" creationId="{00000000-0000-0000-0000-000000000000}"/>
          </ac:spMkLst>
        </pc:spChg>
        <pc:spChg chg="mod ord">
          <ac:chgData name="Kathleen Emmery" userId="aaafb4e6-f973-4f11-8309-a803a35b94fb" providerId="ADAL" clId="{104C56A9-3AEA-4482-B412-788757E6FD1A}" dt="2024-05-02T19:06:31.416" v="1616" actId="26606"/>
          <ac:spMkLst>
            <pc:docMk/>
            <pc:sldMk cId="474833312" sldId="455"/>
            <ac:spMk id="4" creationId="{00000000-0000-0000-0000-000000000000}"/>
          </ac:spMkLst>
        </pc:spChg>
        <pc:spChg chg="mod ord">
          <ac:chgData name="Kathleen Emmery" userId="aaafb4e6-f973-4f11-8309-a803a35b94fb" providerId="ADAL" clId="{104C56A9-3AEA-4482-B412-788757E6FD1A}" dt="2024-05-02T19:06:31.416" v="1616" actId="26606"/>
          <ac:spMkLst>
            <pc:docMk/>
            <pc:sldMk cId="474833312" sldId="455"/>
            <ac:spMk id="5" creationId="{00000000-0000-0000-0000-000000000000}"/>
          </ac:spMkLst>
        </pc:spChg>
        <pc:spChg chg="add del">
          <ac:chgData name="Kathleen Emmery" userId="aaafb4e6-f973-4f11-8309-a803a35b94fb" providerId="ADAL" clId="{104C56A9-3AEA-4482-B412-788757E6FD1A}" dt="2024-05-02T19:05:46.165" v="1606" actId="26606"/>
          <ac:spMkLst>
            <pc:docMk/>
            <pc:sldMk cId="474833312" sldId="455"/>
            <ac:spMk id="23" creationId="{72018E1B-E0B9-4440-AFF3-4112E50A2763}"/>
          </ac:spMkLst>
        </pc:spChg>
        <pc:spChg chg="add del">
          <ac:chgData name="Kathleen Emmery" userId="aaafb4e6-f973-4f11-8309-a803a35b94fb" providerId="ADAL" clId="{104C56A9-3AEA-4482-B412-788757E6FD1A}" dt="2024-05-02T19:05:49.860" v="1609" actId="26606"/>
          <ac:spMkLst>
            <pc:docMk/>
            <pc:sldMk cId="474833312" sldId="455"/>
            <ac:spMk id="26" creationId="{928F64C6-FE22-4FC1-A763-DFCC514811BD}"/>
          </ac:spMkLst>
        </pc:spChg>
        <pc:spChg chg="add del">
          <ac:chgData name="Kathleen Emmery" userId="aaafb4e6-f973-4f11-8309-a803a35b94fb" providerId="ADAL" clId="{104C56A9-3AEA-4482-B412-788757E6FD1A}" dt="2024-05-02T19:06:31.416" v="1616" actId="26606"/>
          <ac:spMkLst>
            <pc:docMk/>
            <pc:sldMk cId="474833312" sldId="455"/>
            <ac:spMk id="28" creationId="{72018E1B-E0B9-4440-AFF3-4112E50A2763}"/>
          </ac:spMkLst>
        </pc:spChg>
        <pc:spChg chg="add del">
          <ac:chgData name="Kathleen Emmery" userId="aaafb4e6-f973-4f11-8309-a803a35b94fb" providerId="ADAL" clId="{104C56A9-3AEA-4482-B412-788757E6FD1A}" dt="2024-05-02T19:06:19.819" v="1612" actId="26606"/>
          <ac:spMkLst>
            <pc:docMk/>
            <pc:sldMk cId="474833312" sldId="455"/>
            <ac:spMk id="33" creationId="{33E72FA3-BD00-444A-AD9B-E6C3D069CDE3}"/>
          </ac:spMkLst>
        </pc:spChg>
        <pc:spChg chg="add del">
          <ac:chgData name="Kathleen Emmery" userId="aaafb4e6-f973-4f11-8309-a803a35b94fb" providerId="ADAL" clId="{104C56A9-3AEA-4482-B412-788757E6FD1A}" dt="2024-05-02T19:06:30.147" v="1615" actId="26606"/>
          <ac:spMkLst>
            <pc:docMk/>
            <pc:sldMk cId="474833312" sldId="455"/>
            <ac:spMk id="35" creationId="{72018E1B-E0B9-4440-AFF3-4112E50A2763}"/>
          </ac:spMkLst>
        </pc:spChg>
        <pc:picChg chg="del">
          <ac:chgData name="Kathleen Emmery" userId="aaafb4e6-f973-4f11-8309-a803a35b94fb" providerId="ADAL" clId="{104C56A9-3AEA-4482-B412-788757E6FD1A}" dt="2024-05-02T19:04:34.738" v="1591" actId="21"/>
          <ac:picMkLst>
            <pc:docMk/>
            <pc:sldMk cId="474833312" sldId="455"/>
            <ac:picMk id="6" creationId="{73326F9A-9630-846B-7702-7ECF809BB9D4}"/>
          </ac:picMkLst>
        </pc:picChg>
        <pc:picChg chg="add mod">
          <ac:chgData name="Kathleen Emmery" userId="aaafb4e6-f973-4f11-8309-a803a35b94fb" providerId="ADAL" clId="{104C56A9-3AEA-4482-B412-788757E6FD1A}" dt="2024-05-02T19:07:19.249" v="1624" actId="1076"/>
          <ac:picMkLst>
            <pc:docMk/>
            <pc:sldMk cId="474833312" sldId="455"/>
            <ac:picMk id="7" creationId="{52437481-A8DB-A01A-61D5-564580ED1345}"/>
          </ac:picMkLst>
        </pc:picChg>
        <pc:picChg chg="del">
          <ac:chgData name="Kathleen Emmery" userId="aaafb4e6-f973-4f11-8309-a803a35b94fb" providerId="ADAL" clId="{104C56A9-3AEA-4482-B412-788757E6FD1A}" dt="2024-05-02T19:02:40.287" v="1564" actId="478"/>
          <ac:picMkLst>
            <pc:docMk/>
            <pc:sldMk cId="474833312" sldId="455"/>
            <ac:picMk id="8" creationId="{99737AB5-DA18-F100-6B94-B2164011BE52}"/>
          </ac:picMkLst>
        </pc:picChg>
        <pc:picChg chg="del">
          <ac:chgData name="Kathleen Emmery" userId="aaafb4e6-f973-4f11-8309-a803a35b94fb" providerId="ADAL" clId="{104C56A9-3AEA-4482-B412-788757E6FD1A}" dt="2024-05-02T19:02:41.690" v="1566" actId="478"/>
          <ac:picMkLst>
            <pc:docMk/>
            <pc:sldMk cId="474833312" sldId="455"/>
            <ac:picMk id="9" creationId="{A0E4A5B9-6393-8BB9-3C29-4FEC32D8BEAD}"/>
          </ac:picMkLst>
        </pc:picChg>
        <pc:picChg chg="del">
          <ac:chgData name="Kathleen Emmery" userId="aaafb4e6-f973-4f11-8309-a803a35b94fb" providerId="ADAL" clId="{104C56A9-3AEA-4482-B412-788757E6FD1A}" dt="2024-05-02T19:02:41.036" v="1565" actId="478"/>
          <ac:picMkLst>
            <pc:docMk/>
            <pc:sldMk cId="474833312" sldId="455"/>
            <ac:picMk id="10" creationId="{BC37B753-25D9-408E-D1A8-6EA1EF891202}"/>
          </ac:picMkLst>
        </pc:picChg>
        <pc:picChg chg="add mod ord">
          <ac:chgData name="Kathleen Emmery" userId="aaafb4e6-f973-4f11-8309-a803a35b94fb" providerId="ADAL" clId="{104C56A9-3AEA-4482-B412-788757E6FD1A}" dt="2024-05-02T19:07:13.695" v="1623" actId="1076"/>
          <ac:picMkLst>
            <pc:docMk/>
            <pc:sldMk cId="474833312" sldId="455"/>
            <ac:picMk id="12" creationId="{DDC945CD-CA2A-1D4F-C38B-A6D3829AF9EE}"/>
          </ac:picMkLst>
        </pc:picChg>
        <pc:picChg chg="add mod ord">
          <ac:chgData name="Kathleen Emmery" userId="aaafb4e6-f973-4f11-8309-a803a35b94fb" providerId="ADAL" clId="{104C56A9-3AEA-4482-B412-788757E6FD1A}" dt="2024-05-02T19:07:02.049" v="1622" actId="1076"/>
          <ac:picMkLst>
            <pc:docMk/>
            <pc:sldMk cId="474833312" sldId="455"/>
            <ac:picMk id="14" creationId="{9802E65B-57AC-578A-326D-7D3A38168C08}"/>
          </ac:picMkLst>
        </pc:picChg>
        <pc:picChg chg="add mod">
          <ac:chgData name="Kathleen Emmery" userId="aaafb4e6-f973-4f11-8309-a803a35b94fb" providerId="ADAL" clId="{104C56A9-3AEA-4482-B412-788757E6FD1A}" dt="2024-05-02T19:06:31.416" v="1616" actId="26606"/>
          <ac:picMkLst>
            <pc:docMk/>
            <pc:sldMk cId="474833312" sldId="455"/>
            <ac:picMk id="16" creationId="{9E2A2B80-44FE-6C00-B7CF-F88A82975C15}"/>
          </ac:picMkLst>
        </pc:picChg>
        <pc:picChg chg="add mod ord">
          <ac:chgData name="Kathleen Emmery" userId="aaafb4e6-f973-4f11-8309-a803a35b94fb" providerId="ADAL" clId="{104C56A9-3AEA-4482-B412-788757E6FD1A}" dt="2024-05-02T19:06:36.533" v="1617" actId="14100"/>
          <ac:picMkLst>
            <pc:docMk/>
            <pc:sldMk cId="474833312" sldId="455"/>
            <ac:picMk id="18" creationId="{18995044-90A2-C889-43EA-4CA21542A7D1}"/>
          </ac:picMkLst>
        </pc:picChg>
        <pc:picChg chg="add del mod">
          <ac:chgData name="Kathleen Emmery" userId="aaafb4e6-f973-4f11-8309-a803a35b94fb" providerId="ADAL" clId="{104C56A9-3AEA-4482-B412-788757E6FD1A}" dt="2024-05-02T19:13:35.677" v="1759" actId="14100"/>
          <ac:picMkLst>
            <pc:docMk/>
            <pc:sldMk cId="474833312" sldId="455"/>
            <ac:picMk id="19" creationId="{DD2C1B95-638E-7C71-7A0A-8B47AC056E6C}"/>
          </ac:picMkLst>
        </pc:picChg>
        <pc:cxnChg chg="add del">
          <ac:chgData name="Kathleen Emmery" userId="aaafb4e6-f973-4f11-8309-a803a35b94fb" providerId="ADAL" clId="{104C56A9-3AEA-4482-B412-788757E6FD1A}" dt="2024-05-02T19:05:49.860" v="1609" actId="26606"/>
          <ac:cxnSpMkLst>
            <pc:docMk/>
            <pc:sldMk cId="474833312" sldId="455"/>
            <ac:cxnSpMk id="25" creationId="{5C34627B-48E6-4F4D-B843-97717A86B490}"/>
          </ac:cxnSpMkLst>
        </pc:cxnChg>
      </pc:sldChg>
      <pc:sldChg chg="new del">
        <pc:chgData name="Kathleen Emmery" userId="aaafb4e6-f973-4f11-8309-a803a35b94fb" providerId="ADAL" clId="{104C56A9-3AEA-4482-B412-788757E6FD1A}" dt="2024-05-02T19:01:28.849" v="1531" actId="680"/>
        <pc:sldMkLst>
          <pc:docMk/>
          <pc:sldMk cId="1264953585" sldId="455"/>
        </pc:sldMkLst>
      </pc:sldChg>
      <pc:sldMasterChg chg="del delSldLayout">
        <pc:chgData name="Kathleen Emmery" userId="aaafb4e6-f973-4f11-8309-a803a35b94fb" providerId="ADAL" clId="{104C56A9-3AEA-4482-B412-788757E6FD1A}" dt="2024-05-02T12:49:00.898" v="0" actId="47"/>
        <pc:sldMasterMkLst>
          <pc:docMk/>
          <pc:sldMasterMk cId="473656412" sldId="2147483648"/>
        </pc:sldMasterMkLst>
        <pc:sldLayoutChg chg="del">
          <pc:chgData name="Kathleen Emmery" userId="aaafb4e6-f973-4f11-8309-a803a35b94fb" providerId="ADAL" clId="{104C56A9-3AEA-4482-B412-788757E6FD1A}" dt="2024-05-02T12:49:00.898" v="0" actId="47"/>
          <pc:sldLayoutMkLst>
            <pc:docMk/>
            <pc:sldMasterMk cId="473656412" sldId="2147483648"/>
            <pc:sldLayoutMk cId="2438213289" sldId="2147483649"/>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3950116921" sldId="2147483650"/>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1212382292" sldId="2147483651"/>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1308355560" sldId="2147483652"/>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2534003048" sldId="2147483653"/>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2534711643" sldId="2147483654"/>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2583522064" sldId="2147483655"/>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925899272" sldId="2147483656"/>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1269864525" sldId="2147483657"/>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3432235824" sldId="2147483658"/>
          </pc:sldLayoutMkLst>
        </pc:sldLayoutChg>
        <pc:sldLayoutChg chg="del">
          <pc:chgData name="Kathleen Emmery" userId="aaafb4e6-f973-4f11-8309-a803a35b94fb" providerId="ADAL" clId="{104C56A9-3AEA-4482-B412-788757E6FD1A}" dt="2024-05-02T12:49:00.898" v="0" actId="47"/>
          <pc:sldLayoutMkLst>
            <pc:docMk/>
            <pc:sldMasterMk cId="473656412" sldId="2147483648"/>
            <pc:sldLayoutMk cId="219933310" sldId="2147483659"/>
          </pc:sldLayoutMkLst>
        </pc:sldLayoutChg>
      </pc:sldMasterChg>
      <pc:sldMasterChg chg="del delSldLayout">
        <pc:chgData name="Kathleen Emmery" userId="aaafb4e6-f973-4f11-8309-a803a35b94fb" providerId="ADAL" clId="{104C56A9-3AEA-4482-B412-788757E6FD1A}" dt="2024-05-02T12:50:29.034" v="4" actId="47"/>
        <pc:sldMasterMkLst>
          <pc:docMk/>
          <pc:sldMasterMk cId="1338042777" sldId="2147483680"/>
        </pc:sldMasterMkLst>
        <pc:sldLayoutChg chg="del">
          <pc:chgData name="Kathleen Emmery" userId="aaafb4e6-f973-4f11-8309-a803a35b94fb" providerId="ADAL" clId="{104C56A9-3AEA-4482-B412-788757E6FD1A}" dt="2024-05-02T12:50:29.034" v="4" actId="47"/>
          <pc:sldLayoutMkLst>
            <pc:docMk/>
            <pc:sldMasterMk cId="1338042777" sldId="2147483680"/>
            <pc:sldLayoutMk cId="2888169873" sldId="2147483681"/>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1212288345" sldId="2147483682"/>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4242704326" sldId="2147483683"/>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125728127" sldId="2147483684"/>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3113565515" sldId="2147483685"/>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3614703789" sldId="2147483686"/>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2853789159" sldId="2147483687"/>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2542036369" sldId="2147483688"/>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4024879267" sldId="2147483689"/>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231308182" sldId="2147483690"/>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2065864917" sldId="2147483691"/>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3821551479" sldId="2147483692"/>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698038226" sldId="2147483693"/>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2610806806" sldId="2147483694"/>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2151442862" sldId="2147483695"/>
          </pc:sldLayoutMkLst>
        </pc:sldLayoutChg>
        <pc:sldLayoutChg chg="del">
          <pc:chgData name="Kathleen Emmery" userId="aaafb4e6-f973-4f11-8309-a803a35b94fb" providerId="ADAL" clId="{104C56A9-3AEA-4482-B412-788757E6FD1A}" dt="2024-05-02T12:50:29.034" v="4" actId="47"/>
          <pc:sldLayoutMkLst>
            <pc:docMk/>
            <pc:sldMasterMk cId="1338042777" sldId="2147483680"/>
            <pc:sldLayoutMk cId="847607526" sldId="2147483696"/>
          </pc:sldLayoutMkLst>
        </pc:sldLayoutChg>
      </pc:sldMasterChg>
    </pc:docChg>
  </pc:docChgLst>
  <pc:docChgLst>
    <pc:chgData name="Kathleen Emmery" userId="aaafb4e6-f973-4f11-8309-a803a35b94fb" providerId="ADAL" clId="{B95D5460-810A-4611-93BE-7293898A3A95}"/>
    <pc:docChg chg="undo custSel addSld delSld modSld sldOrd delMainMaster">
      <pc:chgData name="Kathleen Emmery" userId="aaafb4e6-f973-4f11-8309-a803a35b94fb" providerId="ADAL" clId="{B95D5460-810A-4611-93BE-7293898A3A95}" dt="2023-11-27T13:26:52.517" v="1857" actId="14100"/>
      <pc:docMkLst>
        <pc:docMk/>
      </pc:docMkLst>
      <pc:sldChg chg="addSp delSp modSp del">
        <pc:chgData name="Kathleen Emmery" userId="aaafb4e6-f973-4f11-8309-a803a35b94fb" providerId="ADAL" clId="{B95D5460-810A-4611-93BE-7293898A3A95}" dt="2023-11-27T12:12:25.405" v="584" actId="14100"/>
        <pc:sldMkLst>
          <pc:docMk/>
          <pc:sldMk cId="1410289600" sldId="256"/>
        </pc:sldMkLst>
        <pc:spChg chg="del">
          <ac:chgData name="Kathleen Emmery" userId="aaafb4e6-f973-4f11-8309-a803a35b94fb" providerId="ADAL" clId="{B95D5460-810A-4611-93BE-7293898A3A95}" dt="2023-11-27T12:12:07.313" v="580"/>
          <ac:spMkLst>
            <pc:docMk/>
            <pc:sldMk cId="1410289600" sldId="256"/>
            <ac:spMk id="2" creationId="{A8D0CE9A-D1FD-4A37-AB26-02251CBE9ED5}"/>
          </ac:spMkLst>
        </pc:spChg>
        <pc:spChg chg="mod">
          <ac:chgData name="Kathleen Emmery" userId="aaafb4e6-f973-4f11-8309-a803a35b94fb" providerId="ADAL" clId="{B95D5460-810A-4611-93BE-7293898A3A95}" dt="2023-11-27T11:42:16.334" v="112"/>
          <ac:spMkLst>
            <pc:docMk/>
            <pc:sldMk cId="1410289600" sldId="256"/>
            <ac:spMk id="4" creationId="{D718ED56-9B95-423B-8216-9F178AD2C330}"/>
          </ac:spMkLst>
        </pc:spChg>
        <pc:spChg chg="add mod">
          <ac:chgData name="Kathleen Emmery" userId="aaafb4e6-f973-4f11-8309-a803a35b94fb" providerId="ADAL" clId="{B95D5460-810A-4611-93BE-7293898A3A95}" dt="2023-11-27T12:12:07.313" v="580"/>
          <ac:spMkLst>
            <pc:docMk/>
            <pc:sldMk cId="1410289600" sldId="256"/>
            <ac:spMk id="5" creationId="{73F54D14-8F3F-4579-9982-BD1AD67286A0}"/>
          </ac:spMkLst>
        </pc:spChg>
        <pc:spChg chg="mod">
          <ac:chgData name="Kathleen Emmery" userId="aaafb4e6-f973-4f11-8309-a803a35b94fb" providerId="ADAL" clId="{B95D5460-810A-4611-93BE-7293898A3A95}" dt="2023-11-27T11:42:39.467" v="163" actId="20577"/>
          <ac:spMkLst>
            <pc:docMk/>
            <pc:sldMk cId="1410289600" sldId="256"/>
            <ac:spMk id="8" creationId="{83EA1070-FA06-4A00-A759-4ACED8B01CF2}"/>
          </ac:spMkLst>
        </pc:spChg>
        <pc:picChg chg="mod">
          <ac:chgData name="Kathleen Emmery" userId="aaafb4e6-f973-4f11-8309-a803a35b94fb" providerId="ADAL" clId="{B95D5460-810A-4611-93BE-7293898A3A95}" dt="2023-11-27T12:12:25.405" v="584" actId="14100"/>
          <ac:picMkLst>
            <pc:docMk/>
            <pc:sldMk cId="1410289600" sldId="256"/>
            <ac:picMk id="3" creationId="{F8009527-8DB6-4951-85A7-92587756271B}"/>
          </ac:picMkLst>
        </pc:picChg>
      </pc:sldChg>
      <pc:sldChg chg="modSp">
        <pc:chgData name="Kathleen Emmery" userId="aaafb4e6-f973-4f11-8309-a803a35b94fb" providerId="ADAL" clId="{B95D5460-810A-4611-93BE-7293898A3A95}" dt="2023-11-27T13:06:58.558" v="1402" actId="1076"/>
        <pc:sldMkLst>
          <pc:docMk/>
          <pc:sldMk cId="4012289364" sldId="262"/>
        </pc:sldMkLst>
        <pc:spChg chg="mod">
          <ac:chgData name="Kathleen Emmery" userId="aaafb4e6-f973-4f11-8309-a803a35b94fb" providerId="ADAL" clId="{B95D5460-810A-4611-93BE-7293898A3A95}" dt="2023-11-27T13:03:59.440" v="1262" actId="20577"/>
          <ac:spMkLst>
            <pc:docMk/>
            <pc:sldMk cId="4012289364" sldId="262"/>
            <ac:spMk id="7" creationId="{FB1B0BD8-F93A-4BF4-A993-D83C55F44043}"/>
          </ac:spMkLst>
        </pc:spChg>
        <pc:spChg chg="mod">
          <ac:chgData name="Kathleen Emmery" userId="aaafb4e6-f973-4f11-8309-a803a35b94fb" providerId="ADAL" clId="{B95D5460-810A-4611-93BE-7293898A3A95}" dt="2023-11-27T13:06:58.558" v="1402" actId="1076"/>
          <ac:spMkLst>
            <pc:docMk/>
            <pc:sldMk cId="4012289364" sldId="262"/>
            <ac:spMk id="8" creationId="{7CE0CBF9-801C-4318-9E05-F0482B12DD60}"/>
          </ac:spMkLst>
        </pc:spChg>
        <pc:picChg chg="mod">
          <ac:chgData name="Kathleen Emmery" userId="aaafb4e6-f973-4f11-8309-a803a35b94fb" providerId="ADAL" clId="{B95D5460-810A-4611-93BE-7293898A3A95}" dt="2023-11-27T13:06:06.774" v="1389" actId="1076"/>
          <ac:picMkLst>
            <pc:docMk/>
            <pc:sldMk cId="4012289364" sldId="262"/>
            <ac:picMk id="16" creationId="{A021EEAA-6407-4F07-91CB-3A405020FCC2}"/>
          </ac:picMkLst>
        </pc:picChg>
        <pc:picChg chg="mod">
          <ac:chgData name="Kathleen Emmery" userId="aaafb4e6-f973-4f11-8309-a803a35b94fb" providerId="ADAL" clId="{B95D5460-810A-4611-93BE-7293898A3A95}" dt="2023-11-27T13:05:56.605" v="1386" actId="1076"/>
          <ac:picMkLst>
            <pc:docMk/>
            <pc:sldMk cId="4012289364" sldId="262"/>
            <ac:picMk id="17" creationId="{5A865AF5-01C2-47D8-BD87-8FFFA061C7C6}"/>
          </ac:picMkLst>
        </pc:picChg>
        <pc:picChg chg="mod">
          <ac:chgData name="Kathleen Emmery" userId="aaafb4e6-f973-4f11-8309-a803a35b94fb" providerId="ADAL" clId="{B95D5460-810A-4611-93BE-7293898A3A95}" dt="2023-11-27T13:06:03.073" v="1388" actId="1076"/>
          <ac:picMkLst>
            <pc:docMk/>
            <pc:sldMk cId="4012289364" sldId="262"/>
            <ac:picMk id="1030" creationId="{420E2657-4AF8-4173-8C2D-526A0E159E57}"/>
          </ac:picMkLst>
        </pc:picChg>
        <pc:picChg chg="mod">
          <ac:chgData name="Kathleen Emmery" userId="aaafb4e6-f973-4f11-8309-a803a35b94fb" providerId="ADAL" clId="{B95D5460-810A-4611-93BE-7293898A3A95}" dt="2023-11-27T13:05:59.724" v="1387" actId="1076"/>
          <ac:picMkLst>
            <pc:docMk/>
            <pc:sldMk cId="4012289364" sldId="262"/>
            <ac:picMk id="1032" creationId="{3314855B-7D48-455E-9391-DB1AD489A211}"/>
          </ac:picMkLst>
        </pc:picChg>
      </pc:sldChg>
      <pc:sldChg chg="addSp modSp">
        <pc:chgData name="Kathleen Emmery" userId="aaafb4e6-f973-4f11-8309-a803a35b94fb" providerId="ADAL" clId="{B95D5460-810A-4611-93BE-7293898A3A95}" dt="2023-11-27T12:20:45.324" v="605" actId="14100"/>
        <pc:sldMkLst>
          <pc:docMk/>
          <pc:sldMk cId="3187295863" sldId="263"/>
        </pc:sldMkLst>
        <pc:spChg chg="mod">
          <ac:chgData name="Kathleen Emmery" userId="aaafb4e6-f973-4f11-8309-a803a35b94fb" providerId="ADAL" clId="{B95D5460-810A-4611-93BE-7293898A3A95}" dt="2023-11-27T11:49:33.516" v="185" actId="20577"/>
          <ac:spMkLst>
            <pc:docMk/>
            <pc:sldMk cId="3187295863" sldId="263"/>
            <ac:spMk id="3" creationId="{00000000-0000-0000-0000-000000000000}"/>
          </ac:spMkLst>
        </pc:spChg>
        <pc:picChg chg="add mod">
          <ac:chgData name="Kathleen Emmery" userId="aaafb4e6-f973-4f11-8309-a803a35b94fb" providerId="ADAL" clId="{B95D5460-810A-4611-93BE-7293898A3A95}" dt="2023-11-27T12:20:45.324" v="605" actId="14100"/>
          <ac:picMkLst>
            <pc:docMk/>
            <pc:sldMk cId="3187295863" sldId="263"/>
            <ac:picMk id="6" creationId="{E07DA316-330A-479D-8935-254EE2451846}"/>
          </ac:picMkLst>
        </pc:picChg>
      </pc:sldChg>
      <pc:sldChg chg="del">
        <pc:chgData name="Kathleen Emmery" userId="aaafb4e6-f973-4f11-8309-a803a35b94fb" providerId="ADAL" clId="{B95D5460-810A-4611-93BE-7293898A3A95}" dt="2023-11-27T13:03:37.473" v="1234" actId="2696"/>
        <pc:sldMkLst>
          <pc:docMk/>
          <pc:sldMk cId="339080460" sldId="298"/>
        </pc:sldMkLst>
      </pc:sldChg>
      <pc:sldChg chg="addSp modSp del">
        <pc:chgData name="Kathleen Emmery" userId="aaafb4e6-f973-4f11-8309-a803a35b94fb" providerId="ADAL" clId="{B95D5460-810A-4611-93BE-7293898A3A95}" dt="2023-11-27T12:33:28.949" v="657" actId="6549"/>
        <pc:sldMkLst>
          <pc:docMk/>
          <pc:sldMk cId="0" sldId="323"/>
        </pc:sldMkLst>
        <pc:spChg chg="mod">
          <ac:chgData name="Kathleen Emmery" userId="aaafb4e6-f973-4f11-8309-a803a35b94fb" providerId="ADAL" clId="{B95D5460-810A-4611-93BE-7293898A3A95}" dt="2023-11-27T12:33:28.949" v="657" actId="6549"/>
          <ac:spMkLst>
            <pc:docMk/>
            <pc:sldMk cId="0" sldId="323"/>
            <ac:spMk id="2" creationId="{00000000-0000-0000-0000-000000000000}"/>
          </ac:spMkLst>
        </pc:spChg>
        <pc:picChg chg="add mod ord">
          <ac:chgData name="Kathleen Emmery" userId="aaafb4e6-f973-4f11-8309-a803a35b94fb" providerId="ADAL" clId="{B95D5460-810A-4611-93BE-7293898A3A95}" dt="2023-11-27T12:33:16.983" v="654" actId="167"/>
          <ac:picMkLst>
            <pc:docMk/>
            <pc:sldMk cId="0" sldId="323"/>
            <ac:picMk id="4" creationId="{937E21A9-0178-4387-8601-F51EE1B97504}"/>
          </ac:picMkLst>
        </pc:picChg>
      </pc:sldChg>
      <pc:sldChg chg="addSp modSp">
        <pc:chgData name="Kathleen Emmery" userId="aaafb4e6-f973-4f11-8309-a803a35b94fb" providerId="ADAL" clId="{B95D5460-810A-4611-93BE-7293898A3A95}" dt="2023-11-27T12:35:51.943" v="714" actId="1076"/>
        <pc:sldMkLst>
          <pc:docMk/>
          <pc:sldMk cId="0" sldId="353"/>
        </pc:sldMkLst>
        <pc:spChg chg="mod">
          <ac:chgData name="Kathleen Emmery" userId="aaafb4e6-f973-4f11-8309-a803a35b94fb" providerId="ADAL" clId="{B95D5460-810A-4611-93BE-7293898A3A95}" dt="2023-11-27T12:35:30.956" v="710" actId="20577"/>
          <ac:spMkLst>
            <pc:docMk/>
            <pc:sldMk cId="0" sldId="353"/>
            <ac:spMk id="6" creationId="{00000000-0000-0000-0000-000000000000}"/>
          </ac:spMkLst>
        </pc:spChg>
        <pc:spChg chg="mod">
          <ac:chgData name="Kathleen Emmery" userId="aaafb4e6-f973-4f11-8309-a803a35b94fb" providerId="ADAL" clId="{B95D5460-810A-4611-93BE-7293898A3A95}" dt="2023-11-27T12:34:50.829" v="661" actId="6549"/>
          <ac:spMkLst>
            <pc:docMk/>
            <pc:sldMk cId="0" sldId="353"/>
            <ac:spMk id="7" creationId="{00000000-0000-0000-0000-000000000000}"/>
          </ac:spMkLst>
        </pc:spChg>
        <pc:spChg chg="mod">
          <ac:chgData name="Kathleen Emmery" userId="aaafb4e6-f973-4f11-8309-a803a35b94fb" providerId="ADAL" clId="{B95D5460-810A-4611-93BE-7293898A3A95}" dt="2023-11-27T12:34:42.006" v="660" actId="6549"/>
          <ac:spMkLst>
            <pc:docMk/>
            <pc:sldMk cId="0" sldId="353"/>
            <ac:spMk id="10" creationId="{00000000-0000-0000-0000-000000000000}"/>
          </ac:spMkLst>
        </pc:spChg>
        <pc:spChg chg="mod">
          <ac:chgData name="Kathleen Emmery" userId="aaafb4e6-f973-4f11-8309-a803a35b94fb" providerId="ADAL" clId="{B95D5460-810A-4611-93BE-7293898A3A95}" dt="2023-11-27T12:34:59.101" v="662" actId="6549"/>
          <ac:spMkLst>
            <pc:docMk/>
            <pc:sldMk cId="0" sldId="353"/>
            <ac:spMk id="11" creationId="{00000000-0000-0000-0000-000000000000}"/>
          </ac:spMkLst>
        </pc:spChg>
        <pc:picChg chg="add mod ord">
          <ac:chgData name="Kathleen Emmery" userId="aaafb4e6-f973-4f11-8309-a803a35b94fb" providerId="ADAL" clId="{B95D5460-810A-4611-93BE-7293898A3A95}" dt="2023-11-27T12:35:51.943" v="714" actId="1076"/>
          <ac:picMkLst>
            <pc:docMk/>
            <pc:sldMk cId="0" sldId="353"/>
            <ac:picMk id="2" creationId="{83A5CBFE-010B-4C68-B108-5BF8C1454718}"/>
          </ac:picMkLst>
        </pc:picChg>
      </pc:sldChg>
      <pc:sldChg chg="modSp">
        <pc:chgData name="Kathleen Emmery" userId="aaafb4e6-f973-4f11-8309-a803a35b94fb" providerId="ADAL" clId="{B95D5460-810A-4611-93BE-7293898A3A95}" dt="2023-11-27T11:43:58.699" v="176" actId="5793"/>
        <pc:sldMkLst>
          <pc:docMk/>
          <pc:sldMk cId="2896430675" sldId="371"/>
        </pc:sldMkLst>
        <pc:spChg chg="mod">
          <ac:chgData name="Kathleen Emmery" userId="aaafb4e6-f973-4f11-8309-a803a35b94fb" providerId="ADAL" clId="{B95D5460-810A-4611-93BE-7293898A3A95}" dt="2023-11-27T11:43:52.698" v="174" actId="20577"/>
          <ac:spMkLst>
            <pc:docMk/>
            <pc:sldMk cId="2896430675" sldId="371"/>
            <ac:spMk id="2" creationId="{00000000-0000-0000-0000-000000000000}"/>
          </ac:spMkLst>
        </pc:spChg>
        <pc:spChg chg="mod">
          <ac:chgData name="Kathleen Emmery" userId="aaafb4e6-f973-4f11-8309-a803a35b94fb" providerId="ADAL" clId="{B95D5460-810A-4611-93BE-7293898A3A95}" dt="2023-11-27T11:43:58.699" v="176" actId="5793"/>
          <ac:spMkLst>
            <pc:docMk/>
            <pc:sldMk cId="2896430675" sldId="371"/>
            <ac:spMk id="3" creationId="{00000000-0000-0000-0000-000000000000}"/>
          </ac:spMkLst>
        </pc:spChg>
      </pc:sldChg>
      <pc:sldChg chg="addSp modSp">
        <pc:chgData name="Kathleen Emmery" userId="aaafb4e6-f973-4f11-8309-a803a35b94fb" providerId="ADAL" clId="{B95D5460-810A-4611-93BE-7293898A3A95}" dt="2023-11-27T12:21:09.891" v="609" actId="1076"/>
        <pc:sldMkLst>
          <pc:docMk/>
          <pc:sldMk cId="2211810902" sldId="382"/>
        </pc:sldMkLst>
        <pc:spChg chg="mod">
          <ac:chgData name="Kathleen Emmery" userId="aaafb4e6-f973-4f11-8309-a803a35b94fb" providerId="ADAL" clId="{B95D5460-810A-4611-93BE-7293898A3A95}" dt="2023-11-27T12:21:06.466" v="608" actId="1076"/>
          <ac:spMkLst>
            <pc:docMk/>
            <pc:sldMk cId="2211810902" sldId="382"/>
            <ac:spMk id="3" creationId="{C900528F-C516-4CBA-B2F3-5B67B4B1BC77}"/>
          </ac:spMkLst>
        </pc:spChg>
        <pc:spChg chg="mod">
          <ac:chgData name="Kathleen Emmery" userId="aaafb4e6-f973-4f11-8309-a803a35b94fb" providerId="ADAL" clId="{B95D5460-810A-4611-93BE-7293898A3A95}" dt="2023-11-27T12:21:09.891" v="609" actId="1076"/>
          <ac:spMkLst>
            <pc:docMk/>
            <pc:sldMk cId="2211810902" sldId="382"/>
            <ac:spMk id="4" creationId="{D2F95BA0-E545-43EE-B3EE-9BAB78744A67}"/>
          </ac:spMkLst>
        </pc:spChg>
        <pc:picChg chg="add mod">
          <ac:chgData name="Kathleen Emmery" userId="aaafb4e6-f973-4f11-8309-a803a35b94fb" providerId="ADAL" clId="{B95D5460-810A-4611-93BE-7293898A3A95}" dt="2023-11-27T12:19:31.101" v="589" actId="1076"/>
          <ac:picMkLst>
            <pc:docMk/>
            <pc:sldMk cId="2211810902" sldId="382"/>
            <ac:picMk id="2" creationId="{0E952D96-1411-4D74-AD6B-601734495C52}"/>
          </ac:picMkLst>
        </pc:picChg>
        <pc:picChg chg="mod">
          <ac:chgData name="Kathleen Emmery" userId="aaafb4e6-f973-4f11-8309-a803a35b94fb" providerId="ADAL" clId="{B95D5460-810A-4611-93BE-7293898A3A95}" dt="2023-11-27T12:21:01.024" v="607" actId="14100"/>
          <ac:picMkLst>
            <pc:docMk/>
            <pc:sldMk cId="2211810902" sldId="382"/>
            <ac:picMk id="14" creationId="{F8D1F53F-F511-C5B3-64C9-8FE34C63836F}"/>
          </ac:picMkLst>
        </pc:picChg>
      </pc:sldChg>
      <pc:sldChg chg="modSp">
        <pc:chgData name="Kathleen Emmery" userId="aaafb4e6-f973-4f11-8309-a803a35b94fb" providerId="ADAL" clId="{B95D5460-810A-4611-93BE-7293898A3A95}" dt="2023-11-27T11:43:22.407" v="173" actId="20577"/>
        <pc:sldMkLst>
          <pc:docMk/>
          <pc:sldMk cId="575837350" sldId="385"/>
        </pc:sldMkLst>
        <pc:spChg chg="mod">
          <ac:chgData name="Kathleen Emmery" userId="aaafb4e6-f973-4f11-8309-a803a35b94fb" providerId="ADAL" clId="{B95D5460-810A-4611-93BE-7293898A3A95}" dt="2023-11-27T11:43:22.407" v="173" actId="20577"/>
          <ac:spMkLst>
            <pc:docMk/>
            <pc:sldMk cId="575837350" sldId="385"/>
            <ac:spMk id="3" creationId="{00000000-0000-0000-0000-000000000000}"/>
          </ac:spMkLst>
        </pc:spChg>
      </pc:sldChg>
      <pc:sldChg chg="del">
        <pc:chgData name="Kathleen Emmery" userId="aaafb4e6-f973-4f11-8309-a803a35b94fb" providerId="ADAL" clId="{B95D5460-810A-4611-93BE-7293898A3A95}" dt="2023-11-27T09:43:45.885" v="0" actId="2696"/>
        <pc:sldMkLst>
          <pc:docMk/>
          <pc:sldMk cId="1677730356" sldId="393"/>
        </pc:sldMkLst>
      </pc:sldChg>
      <pc:sldChg chg="del">
        <pc:chgData name="Kathleen Emmery" userId="aaafb4e6-f973-4f11-8309-a803a35b94fb" providerId="ADAL" clId="{B95D5460-810A-4611-93BE-7293898A3A95}" dt="2023-11-27T09:43:49.801" v="3" actId="2696"/>
        <pc:sldMkLst>
          <pc:docMk/>
          <pc:sldMk cId="54598214" sldId="394"/>
        </pc:sldMkLst>
      </pc:sldChg>
      <pc:sldChg chg="addSp delSp modSp">
        <pc:chgData name="Kathleen Emmery" userId="aaafb4e6-f973-4f11-8309-a803a35b94fb" providerId="ADAL" clId="{B95D5460-810A-4611-93BE-7293898A3A95}" dt="2023-11-27T12:20:51.610" v="606" actId="14100"/>
        <pc:sldMkLst>
          <pc:docMk/>
          <pc:sldMk cId="826196191" sldId="394"/>
        </pc:sldMkLst>
        <pc:spChg chg="mod">
          <ac:chgData name="Kathleen Emmery" userId="aaafb4e6-f973-4f11-8309-a803a35b94fb" providerId="ADAL" clId="{B95D5460-810A-4611-93BE-7293898A3A95}" dt="2023-11-27T11:50:44.803" v="195" actId="313"/>
          <ac:spMkLst>
            <pc:docMk/>
            <pc:sldMk cId="826196191" sldId="394"/>
            <ac:spMk id="3" creationId="{00000000-0000-0000-0000-000000000000}"/>
          </ac:spMkLst>
        </pc:spChg>
        <pc:picChg chg="del">
          <ac:chgData name="Kathleen Emmery" userId="aaafb4e6-f973-4f11-8309-a803a35b94fb" providerId="ADAL" clId="{B95D5460-810A-4611-93BE-7293898A3A95}" dt="2023-11-27T11:50:49.115" v="196"/>
          <ac:picMkLst>
            <pc:docMk/>
            <pc:sldMk cId="826196191" sldId="394"/>
            <ac:picMk id="6" creationId="{549A8404-F3D1-4D07-9AF2-A415968E14D7}"/>
          </ac:picMkLst>
        </pc:picChg>
        <pc:picChg chg="add mod">
          <ac:chgData name="Kathleen Emmery" userId="aaafb4e6-f973-4f11-8309-a803a35b94fb" providerId="ADAL" clId="{B95D5460-810A-4611-93BE-7293898A3A95}" dt="2023-11-27T12:20:51.610" v="606" actId="14100"/>
          <ac:picMkLst>
            <pc:docMk/>
            <pc:sldMk cId="826196191" sldId="394"/>
            <ac:picMk id="8" creationId="{F1D857E7-E428-498A-828C-D0C4EF2FD97E}"/>
          </ac:picMkLst>
        </pc:picChg>
      </pc:sldChg>
      <pc:sldChg chg="del">
        <pc:chgData name="Kathleen Emmery" userId="aaafb4e6-f973-4f11-8309-a803a35b94fb" providerId="ADAL" clId="{B95D5460-810A-4611-93BE-7293898A3A95}" dt="2023-11-27T09:43:55.999" v="6" actId="2696"/>
        <pc:sldMkLst>
          <pc:docMk/>
          <pc:sldMk cId="2533439338" sldId="398"/>
        </pc:sldMkLst>
      </pc:sldChg>
      <pc:sldChg chg="del">
        <pc:chgData name="Kathleen Emmery" userId="aaafb4e6-f973-4f11-8309-a803a35b94fb" providerId="ADAL" clId="{B95D5460-810A-4611-93BE-7293898A3A95}" dt="2023-11-27T09:43:57.519" v="7" actId="2696"/>
        <pc:sldMkLst>
          <pc:docMk/>
          <pc:sldMk cId="2251946412" sldId="399"/>
        </pc:sldMkLst>
      </pc:sldChg>
      <pc:sldChg chg="del">
        <pc:chgData name="Kathleen Emmery" userId="aaafb4e6-f973-4f11-8309-a803a35b94fb" providerId="ADAL" clId="{B95D5460-810A-4611-93BE-7293898A3A95}" dt="2023-11-27T09:43:46.541" v="1" actId="2696"/>
        <pc:sldMkLst>
          <pc:docMk/>
          <pc:sldMk cId="1068833091" sldId="400"/>
        </pc:sldMkLst>
      </pc:sldChg>
      <pc:sldChg chg="del">
        <pc:chgData name="Kathleen Emmery" userId="aaafb4e6-f973-4f11-8309-a803a35b94fb" providerId="ADAL" clId="{B95D5460-810A-4611-93BE-7293898A3A95}" dt="2023-11-27T09:43:50.463" v="4" actId="2696"/>
        <pc:sldMkLst>
          <pc:docMk/>
          <pc:sldMk cId="2959720796" sldId="401"/>
        </pc:sldMkLst>
      </pc:sldChg>
      <pc:sldChg chg="del">
        <pc:chgData name="Kathleen Emmery" userId="aaafb4e6-f973-4f11-8309-a803a35b94fb" providerId="ADAL" clId="{B95D5460-810A-4611-93BE-7293898A3A95}" dt="2023-11-27T09:43:47.236" v="2" actId="2696"/>
        <pc:sldMkLst>
          <pc:docMk/>
          <pc:sldMk cId="1297188876" sldId="402"/>
        </pc:sldMkLst>
      </pc:sldChg>
      <pc:sldChg chg="del">
        <pc:chgData name="Kathleen Emmery" userId="aaafb4e6-f973-4f11-8309-a803a35b94fb" providerId="ADAL" clId="{B95D5460-810A-4611-93BE-7293898A3A95}" dt="2023-11-27T09:43:55.356" v="5" actId="2696"/>
        <pc:sldMkLst>
          <pc:docMk/>
          <pc:sldMk cId="191257791" sldId="403"/>
        </pc:sldMkLst>
      </pc:sldChg>
      <pc:sldChg chg="modSp">
        <pc:chgData name="Kathleen Emmery" userId="aaafb4e6-f973-4f11-8309-a803a35b94fb" providerId="ADAL" clId="{B95D5460-810A-4611-93BE-7293898A3A95}" dt="2023-11-27T09:44:54.852" v="109" actId="20577"/>
        <pc:sldMkLst>
          <pc:docMk/>
          <pc:sldMk cId="116243882" sldId="404"/>
        </pc:sldMkLst>
        <pc:spChg chg="mod">
          <ac:chgData name="Kathleen Emmery" userId="aaafb4e6-f973-4f11-8309-a803a35b94fb" providerId="ADAL" clId="{B95D5460-810A-4611-93BE-7293898A3A95}" dt="2023-11-27T09:44:15.528" v="33" actId="1076"/>
          <ac:spMkLst>
            <pc:docMk/>
            <pc:sldMk cId="116243882" sldId="404"/>
            <ac:spMk id="3" creationId="{1A5AEAB6-7474-1A91-A0C1-428546A05352}"/>
          </ac:spMkLst>
        </pc:spChg>
        <pc:spChg chg="mod">
          <ac:chgData name="Kathleen Emmery" userId="aaafb4e6-f973-4f11-8309-a803a35b94fb" providerId="ADAL" clId="{B95D5460-810A-4611-93BE-7293898A3A95}" dt="2023-11-27T09:44:54.852" v="109" actId="20577"/>
          <ac:spMkLst>
            <pc:docMk/>
            <pc:sldMk cId="116243882" sldId="404"/>
            <ac:spMk id="7" creationId="{2227527D-A6C2-8F0B-5312-2ED08B62AE33}"/>
          </ac:spMkLst>
        </pc:spChg>
      </pc:sldChg>
      <pc:sldChg chg="addSp modSp">
        <pc:chgData name="Kathleen Emmery" userId="aaafb4e6-f973-4f11-8309-a803a35b94fb" providerId="ADAL" clId="{B95D5460-810A-4611-93BE-7293898A3A95}" dt="2023-11-27T12:21:29.994" v="612" actId="1076"/>
        <pc:sldMkLst>
          <pc:docMk/>
          <pc:sldMk cId="48247398" sldId="405"/>
        </pc:sldMkLst>
        <pc:spChg chg="mod">
          <ac:chgData name="Kathleen Emmery" userId="aaafb4e6-f973-4f11-8309-a803a35b94fb" providerId="ADAL" clId="{B95D5460-810A-4611-93BE-7293898A3A95}" dt="2023-11-27T12:21:29.994" v="612" actId="1076"/>
          <ac:spMkLst>
            <pc:docMk/>
            <pc:sldMk cId="48247398" sldId="405"/>
            <ac:spMk id="3" creationId="{00000000-0000-0000-0000-000000000000}"/>
          </ac:spMkLst>
        </pc:spChg>
        <pc:picChg chg="add mod">
          <ac:chgData name="Kathleen Emmery" userId="aaafb4e6-f973-4f11-8309-a803a35b94fb" providerId="ADAL" clId="{B95D5460-810A-4611-93BE-7293898A3A95}" dt="2023-11-27T12:21:26.631" v="611" actId="14100"/>
          <ac:picMkLst>
            <pc:docMk/>
            <pc:sldMk cId="48247398" sldId="405"/>
            <ac:picMk id="6" creationId="{289511CB-6E35-4081-9BA3-2D78A45EDD2F}"/>
          </ac:picMkLst>
        </pc:picChg>
      </pc:sldChg>
      <pc:sldChg chg="addSp modSp">
        <pc:chgData name="Kathleen Emmery" userId="aaafb4e6-f973-4f11-8309-a803a35b94fb" providerId="ADAL" clId="{B95D5460-810A-4611-93BE-7293898A3A95}" dt="2023-11-27T12:21:20.726" v="610" actId="14100"/>
        <pc:sldMkLst>
          <pc:docMk/>
          <pc:sldMk cId="3199447702" sldId="411"/>
        </pc:sldMkLst>
        <pc:picChg chg="add mod">
          <ac:chgData name="Kathleen Emmery" userId="aaafb4e6-f973-4f11-8309-a803a35b94fb" providerId="ADAL" clId="{B95D5460-810A-4611-93BE-7293898A3A95}" dt="2023-11-27T12:21:20.726" v="610" actId="14100"/>
          <ac:picMkLst>
            <pc:docMk/>
            <pc:sldMk cId="3199447702" sldId="411"/>
            <ac:picMk id="3" creationId="{334CF318-5F41-4D8E-9822-173D258FF59A}"/>
          </ac:picMkLst>
        </pc:picChg>
      </pc:sldChg>
      <pc:sldChg chg="addSp modSp">
        <pc:chgData name="Kathleen Emmery" userId="aaafb4e6-f973-4f11-8309-a803a35b94fb" providerId="ADAL" clId="{B95D5460-810A-4611-93BE-7293898A3A95}" dt="2023-11-27T12:21:38.197" v="613" actId="14100"/>
        <pc:sldMkLst>
          <pc:docMk/>
          <pc:sldMk cId="1013012430" sldId="422"/>
        </pc:sldMkLst>
        <pc:spChg chg="mod">
          <ac:chgData name="Kathleen Emmery" userId="aaafb4e6-f973-4f11-8309-a803a35b94fb" providerId="ADAL" clId="{B95D5460-810A-4611-93BE-7293898A3A95}" dt="2023-11-27T12:08:32.015" v="534" actId="1076"/>
          <ac:spMkLst>
            <pc:docMk/>
            <pc:sldMk cId="1013012430" sldId="422"/>
            <ac:spMk id="3" creationId="{00000000-0000-0000-0000-000000000000}"/>
          </ac:spMkLst>
        </pc:spChg>
        <pc:picChg chg="add mod ord">
          <ac:chgData name="Kathleen Emmery" userId="aaafb4e6-f973-4f11-8309-a803a35b94fb" providerId="ADAL" clId="{B95D5460-810A-4611-93BE-7293898A3A95}" dt="2023-11-27T12:21:38.197" v="613" actId="14100"/>
          <ac:picMkLst>
            <pc:docMk/>
            <pc:sldMk cId="1013012430" sldId="422"/>
            <ac:picMk id="6" creationId="{57D81D43-3C88-4EB4-8DCB-E5550CE7BD3D}"/>
          </ac:picMkLst>
        </pc:picChg>
      </pc:sldChg>
      <pc:sldChg chg="modSp">
        <pc:chgData name="Kathleen Emmery" userId="aaafb4e6-f973-4f11-8309-a803a35b94fb" providerId="ADAL" clId="{B95D5460-810A-4611-93BE-7293898A3A95}" dt="2023-11-27T12:19:01.341" v="585"/>
        <pc:sldMkLst>
          <pc:docMk/>
          <pc:sldMk cId="1234503738" sldId="429"/>
        </pc:sldMkLst>
        <pc:graphicFrameChg chg="mod">
          <ac:chgData name="Kathleen Emmery" userId="aaafb4e6-f973-4f11-8309-a803a35b94fb" providerId="ADAL" clId="{B95D5460-810A-4611-93BE-7293898A3A95}" dt="2023-11-27T12:19:01.341" v="585"/>
          <ac:graphicFrameMkLst>
            <pc:docMk/>
            <pc:sldMk cId="1234503738" sldId="429"/>
            <ac:graphicFrameMk id="6" creationId="{EDF65962-3756-43FC-BA14-A49907753410}"/>
          </ac:graphicFrameMkLst>
        </pc:graphicFrameChg>
      </pc:sldChg>
      <pc:sldChg chg="addSp delSp modSp add del">
        <pc:chgData name="Kathleen Emmery" userId="aaafb4e6-f973-4f11-8309-a803a35b94fb" providerId="ADAL" clId="{B95D5460-810A-4611-93BE-7293898A3A95}" dt="2023-11-27T12:11:27.029" v="579" actId="2696"/>
        <pc:sldMkLst>
          <pc:docMk/>
          <pc:sldMk cId="3755996443" sldId="430"/>
        </pc:sldMkLst>
        <pc:spChg chg="mod">
          <ac:chgData name="Kathleen Emmery" userId="aaafb4e6-f973-4f11-8309-a803a35b94fb" providerId="ADAL" clId="{B95D5460-810A-4611-93BE-7293898A3A95}" dt="2023-11-27T12:00:18.190" v="212" actId="20577"/>
          <ac:spMkLst>
            <pc:docMk/>
            <pc:sldMk cId="3755996443" sldId="430"/>
            <ac:spMk id="2" creationId="{00000000-0000-0000-0000-000000000000}"/>
          </ac:spMkLst>
        </pc:spChg>
        <pc:spChg chg="mod">
          <ac:chgData name="Kathleen Emmery" userId="aaafb4e6-f973-4f11-8309-a803a35b94fb" providerId="ADAL" clId="{B95D5460-810A-4611-93BE-7293898A3A95}" dt="2023-11-27T12:10:06.188" v="578" actId="20577"/>
          <ac:spMkLst>
            <pc:docMk/>
            <pc:sldMk cId="3755996443" sldId="430"/>
            <ac:spMk id="3" creationId="{00000000-0000-0000-0000-000000000000}"/>
          </ac:spMkLst>
        </pc:spChg>
        <pc:picChg chg="add del mod modCrop">
          <ac:chgData name="Kathleen Emmery" userId="aaafb4e6-f973-4f11-8309-a803a35b94fb" providerId="ADAL" clId="{B95D5460-810A-4611-93BE-7293898A3A95}" dt="2023-11-27T12:09:56.508" v="538"/>
          <ac:picMkLst>
            <pc:docMk/>
            <pc:sldMk cId="3755996443" sldId="430"/>
            <ac:picMk id="6" creationId="{20DCF53E-403A-46E0-8BE6-A66F369B1864}"/>
          </ac:picMkLst>
        </pc:picChg>
      </pc:sldChg>
      <pc:sldChg chg="addSp modSp add">
        <pc:chgData name="Kathleen Emmery" userId="aaafb4e6-f973-4f11-8309-a803a35b94fb" providerId="ADAL" clId="{B95D5460-810A-4611-93BE-7293898A3A95}" dt="2023-11-27T12:21:50.070" v="614" actId="14100"/>
        <pc:sldMkLst>
          <pc:docMk/>
          <pc:sldMk cId="4075576822" sldId="431"/>
        </pc:sldMkLst>
        <pc:picChg chg="add mod ord">
          <ac:chgData name="Kathleen Emmery" userId="aaafb4e6-f973-4f11-8309-a803a35b94fb" providerId="ADAL" clId="{B95D5460-810A-4611-93BE-7293898A3A95}" dt="2023-11-27T12:21:50.070" v="614" actId="14100"/>
          <ac:picMkLst>
            <pc:docMk/>
            <pc:sldMk cId="4075576822" sldId="431"/>
            <ac:picMk id="8" creationId="{71914D39-0931-4191-8465-28BC8FEC9E8B}"/>
          </ac:picMkLst>
        </pc:picChg>
      </pc:sldChg>
      <pc:sldChg chg="add del">
        <pc:chgData name="Kathleen Emmery" userId="aaafb4e6-f973-4f11-8309-a803a35b94fb" providerId="ADAL" clId="{B95D5460-810A-4611-93BE-7293898A3A95}" dt="2023-11-27T12:37:15.416" v="716"/>
        <pc:sldMkLst>
          <pc:docMk/>
          <pc:sldMk cId="620269143" sldId="432"/>
        </pc:sldMkLst>
      </pc:sldChg>
      <pc:sldChg chg="modSp add ord">
        <pc:chgData name="Kathleen Emmery" userId="aaafb4e6-f973-4f11-8309-a803a35b94fb" providerId="ADAL" clId="{B95D5460-810A-4611-93BE-7293898A3A95}" dt="2023-11-27T12:38:29.412" v="764" actId="20577"/>
        <pc:sldMkLst>
          <pc:docMk/>
          <pc:sldMk cId="863768411" sldId="432"/>
        </pc:sldMkLst>
        <pc:spChg chg="mod">
          <ac:chgData name="Kathleen Emmery" userId="aaafb4e6-f973-4f11-8309-a803a35b94fb" providerId="ADAL" clId="{B95D5460-810A-4611-93BE-7293898A3A95}" dt="2023-11-27T12:38:29.412" v="764" actId="20577"/>
          <ac:spMkLst>
            <pc:docMk/>
            <pc:sldMk cId="863768411" sldId="432"/>
            <ac:spMk id="2" creationId="{00000000-0000-0000-0000-000000000000}"/>
          </ac:spMkLst>
        </pc:spChg>
        <pc:spChg chg="mod">
          <ac:chgData name="Kathleen Emmery" userId="aaafb4e6-f973-4f11-8309-a803a35b94fb" providerId="ADAL" clId="{B95D5460-810A-4611-93BE-7293898A3A95}" dt="2023-11-27T12:37:33.325" v="746" actId="20577"/>
          <ac:spMkLst>
            <pc:docMk/>
            <pc:sldMk cId="863768411" sldId="432"/>
            <ac:spMk id="3" creationId="{00000000-0000-0000-0000-000000000000}"/>
          </ac:spMkLst>
        </pc:spChg>
      </pc:sldChg>
      <pc:sldChg chg="delSp modSp add del">
        <pc:chgData name="Kathleen Emmery" userId="aaafb4e6-f973-4f11-8309-a803a35b94fb" providerId="ADAL" clId="{B95D5460-810A-4611-93BE-7293898A3A95}" dt="2023-11-27T12:30:36.042" v="642" actId="2696"/>
        <pc:sldMkLst>
          <pc:docMk/>
          <pc:sldMk cId="3359109065" sldId="432"/>
        </pc:sldMkLst>
        <pc:spChg chg="mod">
          <ac:chgData name="Kathleen Emmery" userId="aaafb4e6-f973-4f11-8309-a803a35b94fb" providerId="ADAL" clId="{B95D5460-810A-4611-93BE-7293898A3A95}" dt="2023-11-27T12:25:06.884" v="640" actId="20577"/>
          <ac:spMkLst>
            <pc:docMk/>
            <pc:sldMk cId="3359109065" sldId="432"/>
            <ac:spMk id="2" creationId="{00000000-0000-0000-0000-000000000000}"/>
          </ac:spMkLst>
        </pc:spChg>
        <pc:spChg chg="mod">
          <ac:chgData name="Kathleen Emmery" userId="aaafb4e6-f973-4f11-8309-a803a35b94fb" providerId="ADAL" clId="{B95D5460-810A-4611-93BE-7293898A3A95}" dt="2023-11-27T12:25:10.593" v="641" actId="20577"/>
          <ac:spMkLst>
            <pc:docMk/>
            <pc:sldMk cId="3359109065" sldId="432"/>
            <ac:spMk id="3" creationId="{00000000-0000-0000-0000-000000000000}"/>
          </ac:spMkLst>
        </pc:spChg>
        <pc:picChg chg="del">
          <ac:chgData name="Kathleen Emmery" userId="aaafb4e6-f973-4f11-8309-a803a35b94fb" providerId="ADAL" clId="{B95D5460-810A-4611-93BE-7293898A3A95}" dt="2023-11-27T12:23:04.603" v="616"/>
          <ac:picMkLst>
            <pc:docMk/>
            <pc:sldMk cId="3359109065" sldId="432"/>
            <ac:picMk id="6" creationId="{20DCF53E-403A-46E0-8BE6-A66F369B1864}"/>
          </ac:picMkLst>
        </pc:picChg>
        <pc:picChg chg="del">
          <ac:chgData name="Kathleen Emmery" userId="aaafb4e6-f973-4f11-8309-a803a35b94fb" providerId="ADAL" clId="{B95D5460-810A-4611-93BE-7293898A3A95}" dt="2023-11-27T12:23:06.107" v="617"/>
          <ac:picMkLst>
            <pc:docMk/>
            <pc:sldMk cId="3359109065" sldId="432"/>
            <ac:picMk id="8" creationId="{71914D39-0931-4191-8465-28BC8FEC9E8B}"/>
          </ac:picMkLst>
        </pc:picChg>
      </pc:sldChg>
      <pc:sldChg chg="addSp delSp modSp add">
        <pc:chgData name="Kathleen Emmery" userId="aaafb4e6-f973-4f11-8309-a803a35b94fb" providerId="ADAL" clId="{B95D5460-810A-4611-93BE-7293898A3A95}" dt="2023-11-27T13:26:52.517" v="1857" actId="14100"/>
        <pc:sldMkLst>
          <pc:docMk/>
          <pc:sldMk cId="1517514094" sldId="433"/>
        </pc:sldMkLst>
        <pc:spChg chg="mod">
          <ac:chgData name="Kathleen Emmery" userId="aaafb4e6-f973-4f11-8309-a803a35b94fb" providerId="ADAL" clId="{B95D5460-810A-4611-93BE-7293898A3A95}" dt="2023-11-27T12:43:13.623" v="1233" actId="6549"/>
          <ac:spMkLst>
            <pc:docMk/>
            <pc:sldMk cId="1517514094" sldId="433"/>
            <ac:spMk id="2" creationId="{00000000-0000-0000-0000-000000000000}"/>
          </ac:spMkLst>
        </pc:spChg>
        <pc:spChg chg="mod">
          <ac:chgData name="Kathleen Emmery" userId="aaafb4e6-f973-4f11-8309-a803a35b94fb" providerId="ADAL" clId="{B95D5460-810A-4611-93BE-7293898A3A95}" dt="2023-11-27T12:38:58.786" v="779" actId="20577"/>
          <ac:spMkLst>
            <pc:docMk/>
            <pc:sldMk cId="1517514094" sldId="433"/>
            <ac:spMk id="3" creationId="{00000000-0000-0000-0000-000000000000}"/>
          </ac:spMkLst>
        </pc:spChg>
        <pc:picChg chg="add del mod">
          <ac:chgData name="Kathleen Emmery" userId="aaafb4e6-f973-4f11-8309-a803a35b94fb" providerId="ADAL" clId="{B95D5460-810A-4611-93BE-7293898A3A95}" dt="2023-11-27T12:39:24.960" v="789"/>
          <ac:picMkLst>
            <pc:docMk/>
            <pc:sldMk cId="1517514094" sldId="433"/>
            <ac:picMk id="5" creationId="{F73FE9D4-821B-4067-A231-6BBC65703333}"/>
          </ac:picMkLst>
        </pc:picChg>
        <pc:picChg chg="add mod">
          <ac:chgData name="Kathleen Emmery" userId="aaafb4e6-f973-4f11-8309-a803a35b94fb" providerId="ADAL" clId="{B95D5460-810A-4611-93BE-7293898A3A95}" dt="2023-11-27T13:26:52.517" v="1857" actId="14100"/>
          <ac:picMkLst>
            <pc:docMk/>
            <pc:sldMk cId="1517514094" sldId="433"/>
            <ac:picMk id="6" creationId="{3C5C2EF6-DD49-4396-AE8B-7B304C933EF3}"/>
          </ac:picMkLst>
        </pc:picChg>
      </pc:sldChg>
      <pc:sldChg chg="add del">
        <pc:chgData name="Kathleen Emmery" userId="aaafb4e6-f973-4f11-8309-a803a35b94fb" providerId="ADAL" clId="{B95D5460-810A-4611-93BE-7293898A3A95}" dt="2023-11-27T13:19:30.765" v="1404"/>
        <pc:sldMkLst>
          <pc:docMk/>
          <pc:sldMk cId="372626866" sldId="434"/>
        </pc:sldMkLst>
      </pc:sldChg>
      <pc:sldChg chg="addSp delSp modSp add">
        <pc:chgData name="Kathleen Emmery" userId="aaafb4e6-f973-4f11-8309-a803a35b94fb" providerId="ADAL" clId="{B95D5460-810A-4611-93BE-7293898A3A95}" dt="2023-11-27T13:26:16.544" v="1855" actId="207"/>
        <pc:sldMkLst>
          <pc:docMk/>
          <pc:sldMk cId="2467140822" sldId="434"/>
        </pc:sldMkLst>
        <pc:spChg chg="mod">
          <ac:chgData name="Kathleen Emmery" userId="aaafb4e6-f973-4f11-8309-a803a35b94fb" providerId="ADAL" clId="{B95D5460-810A-4611-93BE-7293898A3A95}" dt="2023-11-27T13:26:16.544" v="1855" actId="207"/>
          <ac:spMkLst>
            <pc:docMk/>
            <pc:sldMk cId="2467140822" sldId="434"/>
            <ac:spMk id="2" creationId="{286BF65D-6E1B-44F1-AA92-24ECD8F4A49F}"/>
          </ac:spMkLst>
        </pc:spChg>
        <pc:spChg chg="mod">
          <ac:chgData name="Kathleen Emmery" userId="aaafb4e6-f973-4f11-8309-a803a35b94fb" providerId="ADAL" clId="{B95D5460-810A-4611-93BE-7293898A3A95}" dt="2023-11-27T13:21:33.900" v="1600" actId="20577"/>
          <ac:spMkLst>
            <pc:docMk/>
            <pc:sldMk cId="2467140822" sldId="434"/>
            <ac:spMk id="3" creationId="{A06501A3-F0EC-47E6-A858-BF70382425E0}"/>
          </ac:spMkLst>
        </pc:spChg>
        <pc:spChg chg="mod">
          <ac:chgData name="Kathleen Emmery" userId="aaafb4e6-f973-4f11-8309-a803a35b94fb" providerId="ADAL" clId="{B95D5460-810A-4611-93BE-7293898A3A95}" dt="2023-11-27T13:24:17.168" v="1644" actId="1076"/>
          <ac:spMkLst>
            <pc:docMk/>
            <pc:sldMk cId="2467140822" sldId="434"/>
            <ac:spMk id="5" creationId="{C1481691-51B8-4623-895A-EED6AC1D6509}"/>
          </ac:spMkLst>
        </pc:spChg>
        <pc:picChg chg="add del mod ord">
          <ac:chgData name="Kathleen Emmery" userId="aaafb4e6-f973-4f11-8309-a803a35b94fb" providerId="ADAL" clId="{B95D5460-810A-4611-93BE-7293898A3A95}" dt="2023-11-27T13:22:08.914" v="1606"/>
          <ac:picMkLst>
            <pc:docMk/>
            <pc:sldMk cId="2467140822" sldId="434"/>
            <ac:picMk id="6" creationId="{6FF7C27A-6CD2-43C7-B838-8A9086EF0F94}"/>
          </ac:picMkLst>
        </pc:picChg>
        <pc:picChg chg="add mod ord">
          <ac:chgData name="Kathleen Emmery" userId="aaafb4e6-f973-4f11-8309-a803a35b94fb" providerId="ADAL" clId="{B95D5460-810A-4611-93BE-7293898A3A95}" dt="2023-11-27T13:26:06.387" v="1853"/>
          <ac:picMkLst>
            <pc:docMk/>
            <pc:sldMk cId="2467140822" sldId="434"/>
            <ac:picMk id="8" creationId="{8217A3FD-13EC-403C-8975-05BB1CBB28A7}"/>
          </ac:picMkLst>
        </pc:picChg>
      </pc:sldChg>
      <pc:sldMasterChg chg="del delSldLayout">
        <pc:chgData name="Kathleen Emmery" userId="aaafb4e6-f973-4f11-8309-a803a35b94fb" providerId="ADAL" clId="{B95D5460-810A-4611-93BE-7293898A3A95}" dt="2023-11-27T13:03:37.476" v="1238" actId="2696"/>
        <pc:sldMasterMkLst>
          <pc:docMk/>
          <pc:sldMasterMk cId="1606218979" sldId="2147483660"/>
        </pc:sldMasterMkLst>
        <pc:sldLayoutChg chg="del">
          <pc:chgData name="Kathleen Emmery" userId="aaafb4e6-f973-4f11-8309-a803a35b94fb" providerId="ADAL" clId="{B95D5460-810A-4611-93BE-7293898A3A95}" dt="2023-11-27T13:03:37.473" v="1235" actId="2696"/>
          <pc:sldLayoutMkLst>
            <pc:docMk/>
            <pc:sldMasterMk cId="1606218979" sldId="2147483660"/>
            <pc:sldLayoutMk cId="4111514867" sldId="2147483661"/>
          </pc:sldLayoutMkLst>
        </pc:sldLayoutChg>
        <pc:sldLayoutChg chg="del">
          <pc:chgData name="Kathleen Emmery" userId="aaafb4e6-f973-4f11-8309-a803a35b94fb" providerId="ADAL" clId="{B95D5460-810A-4611-93BE-7293898A3A95}" dt="2023-11-27T13:03:37.474" v="1236" actId="2696"/>
          <pc:sldLayoutMkLst>
            <pc:docMk/>
            <pc:sldMasterMk cId="1606218979" sldId="2147483660"/>
            <pc:sldLayoutMk cId="2467652826" sldId="2147483662"/>
          </pc:sldLayoutMkLst>
        </pc:sldLayoutChg>
        <pc:sldLayoutChg chg="del">
          <pc:chgData name="Kathleen Emmery" userId="aaafb4e6-f973-4f11-8309-a803a35b94fb" providerId="ADAL" clId="{B95D5460-810A-4611-93BE-7293898A3A95}" dt="2023-11-27T13:03:37.475" v="1237" actId="2696"/>
          <pc:sldLayoutMkLst>
            <pc:docMk/>
            <pc:sldMasterMk cId="1606218979" sldId="2147483660"/>
            <pc:sldLayoutMk cId="1804399136" sldId="214748366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18F8-E169-4C81-B48E-215F5CBB2AB6}" type="doc">
      <dgm:prSet loTypeId="urn:microsoft.com/office/officeart/2005/8/layout/cycle8" loCatId="cycle" qsTypeId="urn:microsoft.com/office/officeart/2005/8/quickstyle/simple2" qsCatId="simple" csTypeId="urn:microsoft.com/office/officeart/2005/8/colors/accent2_3" csCatId="accent2" phldr="1"/>
      <dgm:spPr/>
      <dgm:t>
        <a:bodyPr/>
        <a:lstStyle/>
        <a:p>
          <a:endParaRPr lang="nl-BE"/>
        </a:p>
      </dgm:t>
    </dgm:pt>
    <dgm:pt modelId="{6F0060F9-43F0-46DE-8D85-913972700279}">
      <dgm:prSet phldrT="[Text]"/>
      <dgm:spPr/>
      <dgm:t>
        <a:bodyPr/>
        <a:lstStyle/>
        <a:p>
          <a:r>
            <a:rPr lang="nl-BE" b="1" dirty="0"/>
            <a:t>Bevraging partnerorganisaties en gezinnen</a:t>
          </a:r>
        </a:p>
      </dgm:t>
    </dgm:pt>
    <dgm:pt modelId="{AFF66B08-0B4D-46B0-ABCB-6B9A5377F887}" type="parTrans" cxnId="{E2D09476-5602-48DF-969F-B886C201112B}">
      <dgm:prSet/>
      <dgm:spPr/>
      <dgm:t>
        <a:bodyPr/>
        <a:lstStyle/>
        <a:p>
          <a:endParaRPr lang="nl-BE"/>
        </a:p>
      </dgm:t>
    </dgm:pt>
    <dgm:pt modelId="{28F62E90-613D-4D65-8A10-0159CA31AC7C}" type="sibTrans" cxnId="{E2D09476-5602-48DF-969F-B886C201112B}">
      <dgm:prSet/>
      <dgm:spPr/>
      <dgm:t>
        <a:bodyPr/>
        <a:lstStyle/>
        <a:p>
          <a:endParaRPr lang="nl-BE"/>
        </a:p>
      </dgm:t>
    </dgm:pt>
    <dgm:pt modelId="{567C8DAE-9883-44CF-9A9F-FD6401CFACF8}">
      <dgm:prSet phldrT="[Text]"/>
      <dgm:spPr/>
      <dgm:t>
        <a:bodyPr/>
        <a:lstStyle/>
        <a:p>
          <a:r>
            <a:rPr lang="nl-BE" b="1" dirty="0"/>
            <a:t>Try-out via live groepsmomenten</a:t>
          </a:r>
        </a:p>
      </dgm:t>
    </dgm:pt>
    <dgm:pt modelId="{C3E547D3-CD5C-4666-AAA1-AFF878D514FE}" type="parTrans" cxnId="{27F26988-D74A-4D11-BF29-79658594DA37}">
      <dgm:prSet/>
      <dgm:spPr/>
      <dgm:t>
        <a:bodyPr/>
        <a:lstStyle/>
        <a:p>
          <a:endParaRPr lang="nl-BE"/>
        </a:p>
      </dgm:t>
    </dgm:pt>
    <dgm:pt modelId="{24A29E1D-4215-49EA-80ED-29FDEDE09C42}" type="sibTrans" cxnId="{27F26988-D74A-4D11-BF29-79658594DA37}">
      <dgm:prSet/>
      <dgm:spPr/>
      <dgm:t>
        <a:bodyPr/>
        <a:lstStyle/>
        <a:p>
          <a:endParaRPr lang="nl-BE"/>
        </a:p>
      </dgm:t>
    </dgm:pt>
    <dgm:pt modelId="{251C7F6C-9185-4B53-97FB-5BBFB6B026E4}">
      <dgm:prSet phldrT="[Text]"/>
      <dgm:spPr/>
      <dgm:t>
        <a:bodyPr/>
        <a:lstStyle/>
        <a:p>
          <a:r>
            <a:rPr lang="nl-BE" b="1" dirty="0"/>
            <a:t>Online evaluaties</a:t>
          </a:r>
        </a:p>
      </dgm:t>
    </dgm:pt>
    <dgm:pt modelId="{7BBA80BB-EA9F-4771-BEC0-CB2679E35E1B}" type="parTrans" cxnId="{4BD85912-0A2B-445F-9734-BB7B12906769}">
      <dgm:prSet/>
      <dgm:spPr/>
      <dgm:t>
        <a:bodyPr/>
        <a:lstStyle/>
        <a:p>
          <a:endParaRPr lang="nl-BE"/>
        </a:p>
      </dgm:t>
    </dgm:pt>
    <dgm:pt modelId="{71673479-99AB-49DA-BF12-01BEA196EC73}" type="sibTrans" cxnId="{4BD85912-0A2B-445F-9734-BB7B12906769}">
      <dgm:prSet/>
      <dgm:spPr/>
      <dgm:t>
        <a:bodyPr/>
        <a:lstStyle/>
        <a:p>
          <a:endParaRPr lang="nl-BE"/>
        </a:p>
      </dgm:t>
    </dgm:pt>
    <dgm:pt modelId="{DEEEAB25-9409-47C8-AEDF-83DD8542138C}">
      <dgm:prSet phldrT="[Text]"/>
      <dgm:spPr/>
      <dgm:t>
        <a:bodyPr/>
        <a:lstStyle/>
        <a:p>
          <a:r>
            <a:rPr lang="nl-BE" b="1" dirty="0"/>
            <a:t>Ontwikkeling van inhoud, </a:t>
          </a:r>
          <a:r>
            <a:rPr lang="nl-BE" b="1" dirty="0" err="1"/>
            <a:t>webplatform</a:t>
          </a:r>
          <a:r>
            <a:rPr lang="nl-BE" b="1" dirty="0"/>
            <a:t> en tools</a:t>
          </a:r>
        </a:p>
      </dgm:t>
    </dgm:pt>
    <dgm:pt modelId="{E15E4EA3-3E55-41A3-A53E-5CBF0ECEB432}" type="sibTrans" cxnId="{A92F1897-EC9A-42D2-9A2B-2AC370024832}">
      <dgm:prSet/>
      <dgm:spPr/>
      <dgm:t>
        <a:bodyPr/>
        <a:lstStyle/>
        <a:p>
          <a:endParaRPr lang="nl-BE"/>
        </a:p>
      </dgm:t>
    </dgm:pt>
    <dgm:pt modelId="{D8AD4B00-145F-44A7-B79A-F699A14024FE}" type="parTrans" cxnId="{A92F1897-EC9A-42D2-9A2B-2AC370024832}">
      <dgm:prSet/>
      <dgm:spPr/>
      <dgm:t>
        <a:bodyPr/>
        <a:lstStyle/>
        <a:p>
          <a:endParaRPr lang="nl-BE"/>
        </a:p>
      </dgm:t>
    </dgm:pt>
    <dgm:pt modelId="{40FA7A5D-2F17-4AF3-8C8B-4305F304B3EF}" type="pres">
      <dgm:prSet presAssocID="{BB8818F8-E169-4C81-B48E-215F5CBB2AB6}" presName="compositeShape" presStyleCnt="0">
        <dgm:presLayoutVars>
          <dgm:chMax val="7"/>
          <dgm:dir/>
          <dgm:resizeHandles val="exact"/>
        </dgm:presLayoutVars>
      </dgm:prSet>
      <dgm:spPr/>
    </dgm:pt>
    <dgm:pt modelId="{96FC448D-F2F8-4CA1-A072-CD7FE03F27DF}" type="pres">
      <dgm:prSet presAssocID="{BB8818F8-E169-4C81-B48E-215F5CBB2AB6}" presName="wedge1" presStyleLbl="node1" presStyleIdx="0" presStyleCnt="4"/>
      <dgm:spPr/>
    </dgm:pt>
    <dgm:pt modelId="{A8B6A23B-8313-461E-8B12-DAF86F13AF44}" type="pres">
      <dgm:prSet presAssocID="{BB8818F8-E169-4C81-B48E-215F5CBB2AB6}" presName="dummy1a" presStyleCnt="0"/>
      <dgm:spPr/>
    </dgm:pt>
    <dgm:pt modelId="{C7A97959-C6D3-4A72-92B5-D44E245B761F}" type="pres">
      <dgm:prSet presAssocID="{BB8818F8-E169-4C81-B48E-215F5CBB2AB6}" presName="dummy1b" presStyleCnt="0"/>
      <dgm:spPr/>
    </dgm:pt>
    <dgm:pt modelId="{6307BEDC-E3DF-46F0-8C70-C27C5F872A37}" type="pres">
      <dgm:prSet presAssocID="{BB8818F8-E169-4C81-B48E-215F5CBB2AB6}" presName="wedge1Tx" presStyleLbl="node1" presStyleIdx="0" presStyleCnt="4">
        <dgm:presLayoutVars>
          <dgm:chMax val="0"/>
          <dgm:chPref val="0"/>
          <dgm:bulletEnabled val="1"/>
        </dgm:presLayoutVars>
      </dgm:prSet>
      <dgm:spPr/>
    </dgm:pt>
    <dgm:pt modelId="{FB2A384D-1DA1-4BC8-BC8E-E4C9087651D3}" type="pres">
      <dgm:prSet presAssocID="{BB8818F8-E169-4C81-B48E-215F5CBB2AB6}" presName="wedge2" presStyleLbl="node1" presStyleIdx="1" presStyleCnt="4"/>
      <dgm:spPr/>
    </dgm:pt>
    <dgm:pt modelId="{CEE4B4E8-9BD9-4B13-8B00-7C1EF10E97D2}" type="pres">
      <dgm:prSet presAssocID="{BB8818F8-E169-4C81-B48E-215F5CBB2AB6}" presName="dummy2a" presStyleCnt="0"/>
      <dgm:spPr/>
    </dgm:pt>
    <dgm:pt modelId="{136068F2-6170-47B7-A0AE-453FA7792885}" type="pres">
      <dgm:prSet presAssocID="{BB8818F8-E169-4C81-B48E-215F5CBB2AB6}" presName="dummy2b" presStyleCnt="0"/>
      <dgm:spPr/>
    </dgm:pt>
    <dgm:pt modelId="{4854952D-F7FC-4770-9C0B-CE239A076956}" type="pres">
      <dgm:prSet presAssocID="{BB8818F8-E169-4C81-B48E-215F5CBB2AB6}" presName="wedge2Tx" presStyleLbl="node1" presStyleIdx="1" presStyleCnt="4">
        <dgm:presLayoutVars>
          <dgm:chMax val="0"/>
          <dgm:chPref val="0"/>
          <dgm:bulletEnabled val="1"/>
        </dgm:presLayoutVars>
      </dgm:prSet>
      <dgm:spPr/>
    </dgm:pt>
    <dgm:pt modelId="{DEB95CE6-9964-44E1-8962-11132B0655E6}" type="pres">
      <dgm:prSet presAssocID="{BB8818F8-E169-4C81-B48E-215F5CBB2AB6}" presName="wedge3" presStyleLbl="node1" presStyleIdx="2" presStyleCnt="4"/>
      <dgm:spPr/>
    </dgm:pt>
    <dgm:pt modelId="{091F34D0-0B8B-49BF-8EF6-6513166AD639}" type="pres">
      <dgm:prSet presAssocID="{BB8818F8-E169-4C81-B48E-215F5CBB2AB6}" presName="dummy3a" presStyleCnt="0"/>
      <dgm:spPr/>
    </dgm:pt>
    <dgm:pt modelId="{69D0B926-DDD4-41A0-ACBC-B5C4B4AB7325}" type="pres">
      <dgm:prSet presAssocID="{BB8818F8-E169-4C81-B48E-215F5CBB2AB6}" presName="dummy3b" presStyleCnt="0"/>
      <dgm:spPr/>
    </dgm:pt>
    <dgm:pt modelId="{CF4D4FCC-D471-40E5-A9C0-48A0C2C3C973}" type="pres">
      <dgm:prSet presAssocID="{BB8818F8-E169-4C81-B48E-215F5CBB2AB6}" presName="wedge3Tx" presStyleLbl="node1" presStyleIdx="2" presStyleCnt="4">
        <dgm:presLayoutVars>
          <dgm:chMax val="0"/>
          <dgm:chPref val="0"/>
          <dgm:bulletEnabled val="1"/>
        </dgm:presLayoutVars>
      </dgm:prSet>
      <dgm:spPr/>
    </dgm:pt>
    <dgm:pt modelId="{76C99011-F64A-4D8A-9CEE-6C7C4A29787E}" type="pres">
      <dgm:prSet presAssocID="{BB8818F8-E169-4C81-B48E-215F5CBB2AB6}" presName="wedge4" presStyleLbl="node1" presStyleIdx="3" presStyleCnt="4"/>
      <dgm:spPr/>
    </dgm:pt>
    <dgm:pt modelId="{8242BCAF-5563-42DF-B213-285AA8C90F55}" type="pres">
      <dgm:prSet presAssocID="{BB8818F8-E169-4C81-B48E-215F5CBB2AB6}" presName="dummy4a" presStyleCnt="0"/>
      <dgm:spPr/>
    </dgm:pt>
    <dgm:pt modelId="{AEEF69FA-8AB2-4325-A3FB-9A192D8E88AA}" type="pres">
      <dgm:prSet presAssocID="{BB8818F8-E169-4C81-B48E-215F5CBB2AB6}" presName="dummy4b" presStyleCnt="0"/>
      <dgm:spPr/>
    </dgm:pt>
    <dgm:pt modelId="{8512EA7E-EAD6-4DDB-98B5-8B55A03B903E}" type="pres">
      <dgm:prSet presAssocID="{BB8818F8-E169-4C81-B48E-215F5CBB2AB6}" presName="wedge4Tx" presStyleLbl="node1" presStyleIdx="3" presStyleCnt="4">
        <dgm:presLayoutVars>
          <dgm:chMax val="0"/>
          <dgm:chPref val="0"/>
          <dgm:bulletEnabled val="1"/>
        </dgm:presLayoutVars>
      </dgm:prSet>
      <dgm:spPr/>
    </dgm:pt>
    <dgm:pt modelId="{48795F08-4D78-4860-8F0B-48C513FA760F}" type="pres">
      <dgm:prSet presAssocID="{28F62E90-613D-4D65-8A10-0159CA31AC7C}" presName="arrowWedge1" presStyleLbl="fgSibTrans2D1" presStyleIdx="0" presStyleCnt="4"/>
      <dgm:spPr/>
    </dgm:pt>
    <dgm:pt modelId="{3D89FF53-C745-4D35-B05E-BC1DD0A804E9}" type="pres">
      <dgm:prSet presAssocID="{E15E4EA3-3E55-41A3-A53E-5CBF0ECEB432}" presName="arrowWedge2" presStyleLbl="fgSibTrans2D1" presStyleIdx="1" presStyleCnt="4"/>
      <dgm:spPr/>
    </dgm:pt>
    <dgm:pt modelId="{9387DD24-D449-4906-A5BA-B06F51D720FE}" type="pres">
      <dgm:prSet presAssocID="{24A29E1D-4215-49EA-80ED-29FDEDE09C42}" presName="arrowWedge3" presStyleLbl="fgSibTrans2D1" presStyleIdx="2" presStyleCnt="4"/>
      <dgm:spPr/>
    </dgm:pt>
    <dgm:pt modelId="{C4EE1B2B-59B4-4E04-83BC-ADFFADBA1323}" type="pres">
      <dgm:prSet presAssocID="{71673479-99AB-49DA-BF12-01BEA196EC73}" presName="arrowWedge4" presStyleLbl="fgSibTrans2D1" presStyleIdx="3" presStyleCnt="4"/>
      <dgm:spPr/>
    </dgm:pt>
  </dgm:ptLst>
  <dgm:cxnLst>
    <dgm:cxn modelId="{65C8C701-B93C-4EE2-8CC5-5E1970F8EAD2}" type="presOf" srcId="{567C8DAE-9883-44CF-9A9F-FD6401CFACF8}" destId="{DEB95CE6-9964-44E1-8962-11132B0655E6}" srcOrd="0" destOrd="0" presId="urn:microsoft.com/office/officeart/2005/8/layout/cycle8"/>
    <dgm:cxn modelId="{4BD85912-0A2B-445F-9734-BB7B12906769}" srcId="{BB8818F8-E169-4C81-B48E-215F5CBB2AB6}" destId="{251C7F6C-9185-4B53-97FB-5BBFB6B026E4}" srcOrd="3" destOrd="0" parTransId="{7BBA80BB-EA9F-4771-BEC0-CB2679E35E1B}" sibTransId="{71673479-99AB-49DA-BF12-01BEA196EC73}"/>
    <dgm:cxn modelId="{33AF4027-55AD-4A21-A822-68D84D8BB25D}" type="presOf" srcId="{DEEEAB25-9409-47C8-AEDF-83DD8542138C}" destId="{FB2A384D-1DA1-4BC8-BC8E-E4C9087651D3}" srcOrd="0" destOrd="0" presId="urn:microsoft.com/office/officeart/2005/8/layout/cycle8"/>
    <dgm:cxn modelId="{AF447265-861F-4325-A133-1C150C43D5D3}" type="presOf" srcId="{6F0060F9-43F0-46DE-8D85-913972700279}" destId="{96FC448D-F2F8-4CA1-A072-CD7FE03F27DF}" srcOrd="0" destOrd="0" presId="urn:microsoft.com/office/officeart/2005/8/layout/cycle8"/>
    <dgm:cxn modelId="{57F5DC47-DD39-4246-A4A1-066636B091E4}" type="presOf" srcId="{DEEEAB25-9409-47C8-AEDF-83DD8542138C}" destId="{4854952D-F7FC-4770-9C0B-CE239A076956}" srcOrd="1" destOrd="0" presId="urn:microsoft.com/office/officeart/2005/8/layout/cycle8"/>
    <dgm:cxn modelId="{89546269-7156-490D-BCF7-BBD97F4E1281}" type="presOf" srcId="{251C7F6C-9185-4B53-97FB-5BBFB6B026E4}" destId="{76C99011-F64A-4D8A-9CEE-6C7C4A29787E}" srcOrd="0" destOrd="0" presId="urn:microsoft.com/office/officeart/2005/8/layout/cycle8"/>
    <dgm:cxn modelId="{08B33074-9F17-4AA1-A17B-1DFACD8FBC64}" type="presOf" srcId="{6F0060F9-43F0-46DE-8D85-913972700279}" destId="{6307BEDC-E3DF-46F0-8C70-C27C5F872A37}" srcOrd="1" destOrd="0" presId="urn:microsoft.com/office/officeart/2005/8/layout/cycle8"/>
    <dgm:cxn modelId="{E2D09476-5602-48DF-969F-B886C201112B}" srcId="{BB8818F8-E169-4C81-B48E-215F5CBB2AB6}" destId="{6F0060F9-43F0-46DE-8D85-913972700279}" srcOrd="0" destOrd="0" parTransId="{AFF66B08-0B4D-46B0-ABCB-6B9A5377F887}" sibTransId="{28F62E90-613D-4D65-8A10-0159CA31AC7C}"/>
    <dgm:cxn modelId="{4AD7E487-9147-4F65-BAC7-BA6BC296DEC2}" type="presOf" srcId="{251C7F6C-9185-4B53-97FB-5BBFB6B026E4}" destId="{8512EA7E-EAD6-4DDB-98B5-8B55A03B903E}" srcOrd="1" destOrd="0" presId="urn:microsoft.com/office/officeart/2005/8/layout/cycle8"/>
    <dgm:cxn modelId="{27F26988-D74A-4D11-BF29-79658594DA37}" srcId="{BB8818F8-E169-4C81-B48E-215F5CBB2AB6}" destId="{567C8DAE-9883-44CF-9A9F-FD6401CFACF8}" srcOrd="2" destOrd="0" parTransId="{C3E547D3-CD5C-4666-AAA1-AFF878D514FE}" sibTransId="{24A29E1D-4215-49EA-80ED-29FDEDE09C42}"/>
    <dgm:cxn modelId="{A92F1897-EC9A-42D2-9A2B-2AC370024832}" srcId="{BB8818F8-E169-4C81-B48E-215F5CBB2AB6}" destId="{DEEEAB25-9409-47C8-AEDF-83DD8542138C}" srcOrd="1" destOrd="0" parTransId="{D8AD4B00-145F-44A7-B79A-F699A14024FE}" sibTransId="{E15E4EA3-3E55-41A3-A53E-5CBF0ECEB432}"/>
    <dgm:cxn modelId="{502D57A4-C0AE-4586-BB8F-05934A2A391E}" type="presOf" srcId="{567C8DAE-9883-44CF-9A9F-FD6401CFACF8}" destId="{CF4D4FCC-D471-40E5-A9C0-48A0C2C3C973}" srcOrd="1" destOrd="0" presId="urn:microsoft.com/office/officeart/2005/8/layout/cycle8"/>
    <dgm:cxn modelId="{AAFCA0CC-21F1-4BB4-8578-24676A9449D9}" type="presOf" srcId="{BB8818F8-E169-4C81-B48E-215F5CBB2AB6}" destId="{40FA7A5D-2F17-4AF3-8C8B-4305F304B3EF}" srcOrd="0" destOrd="0" presId="urn:microsoft.com/office/officeart/2005/8/layout/cycle8"/>
    <dgm:cxn modelId="{C0B9C195-E684-4824-8D10-8AF4C9F5E513}" type="presParOf" srcId="{40FA7A5D-2F17-4AF3-8C8B-4305F304B3EF}" destId="{96FC448D-F2F8-4CA1-A072-CD7FE03F27DF}" srcOrd="0" destOrd="0" presId="urn:microsoft.com/office/officeart/2005/8/layout/cycle8"/>
    <dgm:cxn modelId="{04DE5B98-57E2-4107-B89F-9A8E1AC3DEBE}" type="presParOf" srcId="{40FA7A5D-2F17-4AF3-8C8B-4305F304B3EF}" destId="{A8B6A23B-8313-461E-8B12-DAF86F13AF44}" srcOrd="1" destOrd="0" presId="urn:microsoft.com/office/officeart/2005/8/layout/cycle8"/>
    <dgm:cxn modelId="{B8BC5217-192E-4657-A260-4C822267D078}" type="presParOf" srcId="{40FA7A5D-2F17-4AF3-8C8B-4305F304B3EF}" destId="{C7A97959-C6D3-4A72-92B5-D44E245B761F}" srcOrd="2" destOrd="0" presId="urn:microsoft.com/office/officeart/2005/8/layout/cycle8"/>
    <dgm:cxn modelId="{88D9ABE8-0489-4324-A1B6-14D3C1063771}" type="presParOf" srcId="{40FA7A5D-2F17-4AF3-8C8B-4305F304B3EF}" destId="{6307BEDC-E3DF-46F0-8C70-C27C5F872A37}" srcOrd="3" destOrd="0" presId="urn:microsoft.com/office/officeart/2005/8/layout/cycle8"/>
    <dgm:cxn modelId="{4FDB378D-32F7-42FD-A832-56F60F2AA332}" type="presParOf" srcId="{40FA7A5D-2F17-4AF3-8C8B-4305F304B3EF}" destId="{FB2A384D-1DA1-4BC8-BC8E-E4C9087651D3}" srcOrd="4" destOrd="0" presId="urn:microsoft.com/office/officeart/2005/8/layout/cycle8"/>
    <dgm:cxn modelId="{D002191B-5B90-4FE9-8677-15C116E914DA}" type="presParOf" srcId="{40FA7A5D-2F17-4AF3-8C8B-4305F304B3EF}" destId="{CEE4B4E8-9BD9-4B13-8B00-7C1EF10E97D2}" srcOrd="5" destOrd="0" presId="urn:microsoft.com/office/officeart/2005/8/layout/cycle8"/>
    <dgm:cxn modelId="{3064C627-F959-45E2-A173-D766C850920F}" type="presParOf" srcId="{40FA7A5D-2F17-4AF3-8C8B-4305F304B3EF}" destId="{136068F2-6170-47B7-A0AE-453FA7792885}" srcOrd="6" destOrd="0" presId="urn:microsoft.com/office/officeart/2005/8/layout/cycle8"/>
    <dgm:cxn modelId="{CD952E5D-1AB2-4D3F-BBB4-259836F90458}" type="presParOf" srcId="{40FA7A5D-2F17-4AF3-8C8B-4305F304B3EF}" destId="{4854952D-F7FC-4770-9C0B-CE239A076956}" srcOrd="7" destOrd="0" presId="urn:microsoft.com/office/officeart/2005/8/layout/cycle8"/>
    <dgm:cxn modelId="{4A73EDBA-ABC9-4924-B226-29A7F3A9F866}" type="presParOf" srcId="{40FA7A5D-2F17-4AF3-8C8B-4305F304B3EF}" destId="{DEB95CE6-9964-44E1-8962-11132B0655E6}" srcOrd="8" destOrd="0" presId="urn:microsoft.com/office/officeart/2005/8/layout/cycle8"/>
    <dgm:cxn modelId="{A4A6112F-F820-464D-AD44-BBAEEE987F8B}" type="presParOf" srcId="{40FA7A5D-2F17-4AF3-8C8B-4305F304B3EF}" destId="{091F34D0-0B8B-49BF-8EF6-6513166AD639}" srcOrd="9" destOrd="0" presId="urn:microsoft.com/office/officeart/2005/8/layout/cycle8"/>
    <dgm:cxn modelId="{C5BABC53-CDA8-444F-A777-A505C0B51543}" type="presParOf" srcId="{40FA7A5D-2F17-4AF3-8C8B-4305F304B3EF}" destId="{69D0B926-DDD4-41A0-ACBC-B5C4B4AB7325}" srcOrd="10" destOrd="0" presId="urn:microsoft.com/office/officeart/2005/8/layout/cycle8"/>
    <dgm:cxn modelId="{6C9F7019-21DD-4524-B3B0-CCF150CBC017}" type="presParOf" srcId="{40FA7A5D-2F17-4AF3-8C8B-4305F304B3EF}" destId="{CF4D4FCC-D471-40E5-A9C0-48A0C2C3C973}" srcOrd="11" destOrd="0" presId="urn:microsoft.com/office/officeart/2005/8/layout/cycle8"/>
    <dgm:cxn modelId="{D3DEDD70-253D-4168-94D7-5FDBCC5E0A0D}" type="presParOf" srcId="{40FA7A5D-2F17-4AF3-8C8B-4305F304B3EF}" destId="{76C99011-F64A-4D8A-9CEE-6C7C4A29787E}" srcOrd="12" destOrd="0" presId="urn:microsoft.com/office/officeart/2005/8/layout/cycle8"/>
    <dgm:cxn modelId="{93C0DD65-95F2-4886-9A4A-43C6338374EE}" type="presParOf" srcId="{40FA7A5D-2F17-4AF3-8C8B-4305F304B3EF}" destId="{8242BCAF-5563-42DF-B213-285AA8C90F55}" srcOrd="13" destOrd="0" presId="urn:microsoft.com/office/officeart/2005/8/layout/cycle8"/>
    <dgm:cxn modelId="{5FD73C43-2D05-47C0-9B35-CC902C41F0B1}" type="presParOf" srcId="{40FA7A5D-2F17-4AF3-8C8B-4305F304B3EF}" destId="{AEEF69FA-8AB2-4325-A3FB-9A192D8E88AA}" srcOrd="14" destOrd="0" presId="urn:microsoft.com/office/officeart/2005/8/layout/cycle8"/>
    <dgm:cxn modelId="{3A7BEBDD-BFCF-4406-81B2-53AA9C32A855}" type="presParOf" srcId="{40FA7A5D-2F17-4AF3-8C8B-4305F304B3EF}" destId="{8512EA7E-EAD6-4DDB-98B5-8B55A03B903E}" srcOrd="15" destOrd="0" presId="urn:microsoft.com/office/officeart/2005/8/layout/cycle8"/>
    <dgm:cxn modelId="{77859B09-5F56-4734-B888-85E9DEDABF9B}" type="presParOf" srcId="{40FA7A5D-2F17-4AF3-8C8B-4305F304B3EF}" destId="{48795F08-4D78-4860-8F0B-48C513FA760F}" srcOrd="16" destOrd="0" presId="urn:microsoft.com/office/officeart/2005/8/layout/cycle8"/>
    <dgm:cxn modelId="{EA429278-E151-47C5-ADE1-B87876719767}" type="presParOf" srcId="{40FA7A5D-2F17-4AF3-8C8B-4305F304B3EF}" destId="{3D89FF53-C745-4D35-B05E-BC1DD0A804E9}" srcOrd="17" destOrd="0" presId="urn:microsoft.com/office/officeart/2005/8/layout/cycle8"/>
    <dgm:cxn modelId="{6FE3D13F-FC27-4C22-8F8B-1DD8332DEE28}" type="presParOf" srcId="{40FA7A5D-2F17-4AF3-8C8B-4305F304B3EF}" destId="{9387DD24-D449-4906-A5BA-B06F51D720FE}" srcOrd="18" destOrd="0" presId="urn:microsoft.com/office/officeart/2005/8/layout/cycle8"/>
    <dgm:cxn modelId="{95C383BB-6595-4639-94FF-3E9C2CA3E093}" type="presParOf" srcId="{40FA7A5D-2F17-4AF3-8C8B-4305F304B3EF}" destId="{C4EE1B2B-59B4-4E04-83BC-ADFFADBA132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C448D-F2F8-4CA1-A072-CD7FE03F27DF}">
      <dsp:nvSpPr>
        <dsp:cNvPr id="0" name=""/>
        <dsp:cNvSpPr/>
      </dsp:nvSpPr>
      <dsp:spPr>
        <a:xfrm>
          <a:off x="3590322" y="377397"/>
          <a:ext cx="5039971" cy="5039971"/>
        </a:xfrm>
        <a:prstGeom prst="pie">
          <a:avLst>
            <a:gd name="adj1" fmla="val 16200000"/>
            <a:gd name="adj2" fmla="val 0"/>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b="1" kern="1200" dirty="0"/>
            <a:t>Bevraging partnerorganisaties en gezinnen</a:t>
          </a:r>
        </a:p>
      </dsp:txBody>
      <dsp:txXfrm>
        <a:off x="6265707" y="1421991"/>
        <a:ext cx="1859989" cy="1379992"/>
      </dsp:txXfrm>
    </dsp:sp>
    <dsp:sp modelId="{FB2A384D-1DA1-4BC8-BC8E-E4C9087651D3}">
      <dsp:nvSpPr>
        <dsp:cNvPr id="0" name=""/>
        <dsp:cNvSpPr/>
      </dsp:nvSpPr>
      <dsp:spPr>
        <a:xfrm>
          <a:off x="3590322" y="546596"/>
          <a:ext cx="5039971" cy="5039971"/>
        </a:xfrm>
        <a:prstGeom prst="pie">
          <a:avLst>
            <a:gd name="adj1" fmla="val 0"/>
            <a:gd name="adj2" fmla="val 5400000"/>
          </a:avLst>
        </a:prstGeom>
        <a:solidFill>
          <a:schemeClr val="accent2">
            <a:shade val="80000"/>
            <a:hueOff val="-149077"/>
            <a:satOff val="-3549"/>
            <a:lumOff val="1049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b="1" kern="1200" dirty="0"/>
            <a:t>Ontwikkeling van inhoud, </a:t>
          </a:r>
          <a:r>
            <a:rPr lang="nl-BE" sz="1800" b="1" kern="1200" dirty="0" err="1"/>
            <a:t>webplatform</a:t>
          </a:r>
          <a:r>
            <a:rPr lang="nl-BE" sz="1800" b="1" kern="1200" dirty="0"/>
            <a:t> en tools</a:t>
          </a:r>
        </a:p>
      </dsp:txBody>
      <dsp:txXfrm>
        <a:off x="6265707" y="3161981"/>
        <a:ext cx="1859989" cy="1379992"/>
      </dsp:txXfrm>
    </dsp:sp>
    <dsp:sp modelId="{DEB95CE6-9964-44E1-8962-11132B0655E6}">
      <dsp:nvSpPr>
        <dsp:cNvPr id="0" name=""/>
        <dsp:cNvSpPr/>
      </dsp:nvSpPr>
      <dsp:spPr>
        <a:xfrm>
          <a:off x="3421123" y="546596"/>
          <a:ext cx="5039971" cy="5039971"/>
        </a:xfrm>
        <a:prstGeom prst="pie">
          <a:avLst>
            <a:gd name="adj1" fmla="val 5400000"/>
            <a:gd name="adj2" fmla="val 10800000"/>
          </a:avLst>
        </a:prstGeom>
        <a:solidFill>
          <a:schemeClr val="accent2">
            <a:shade val="80000"/>
            <a:hueOff val="-298153"/>
            <a:satOff val="-7098"/>
            <a:lumOff val="209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b="1" kern="1200" dirty="0"/>
            <a:t>Try-out via live groepsmomenten</a:t>
          </a:r>
        </a:p>
      </dsp:txBody>
      <dsp:txXfrm>
        <a:off x="3925720" y="3161981"/>
        <a:ext cx="1859989" cy="1379992"/>
      </dsp:txXfrm>
    </dsp:sp>
    <dsp:sp modelId="{76C99011-F64A-4D8A-9CEE-6C7C4A29787E}">
      <dsp:nvSpPr>
        <dsp:cNvPr id="0" name=""/>
        <dsp:cNvSpPr/>
      </dsp:nvSpPr>
      <dsp:spPr>
        <a:xfrm>
          <a:off x="3421123" y="377397"/>
          <a:ext cx="5039971" cy="5039971"/>
        </a:xfrm>
        <a:prstGeom prst="pie">
          <a:avLst>
            <a:gd name="adj1" fmla="val 10800000"/>
            <a:gd name="adj2" fmla="val 16200000"/>
          </a:avLst>
        </a:prstGeom>
        <a:solidFill>
          <a:schemeClr val="accent2">
            <a:shade val="80000"/>
            <a:hueOff val="-447230"/>
            <a:satOff val="-10647"/>
            <a:lumOff val="3149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b="1" kern="1200" dirty="0"/>
            <a:t>Online evaluaties</a:t>
          </a:r>
        </a:p>
      </dsp:txBody>
      <dsp:txXfrm>
        <a:off x="3925720" y="1421991"/>
        <a:ext cx="1859989" cy="1379992"/>
      </dsp:txXfrm>
    </dsp:sp>
    <dsp:sp modelId="{48795F08-4D78-4860-8F0B-48C513FA760F}">
      <dsp:nvSpPr>
        <dsp:cNvPr id="0" name=""/>
        <dsp:cNvSpPr/>
      </dsp:nvSpPr>
      <dsp:spPr>
        <a:xfrm>
          <a:off x="3278324" y="65399"/>
          <a:ext cx="5663967" cy="5663967"/>
        </a:xfrm>
        <a:prstGeom prst="circularArrow">
          <a:avLst>
            <a:gd name="adj1" fmla="val 5085"/>
            <a:gd name="adj2" fmla="val 327528"/>
            <a:gd name="adj3" fmla="val 21272472"/>
            <a:gd name="adj4" fmla="val 16200000"/>
            <a:gd name="adj5" fmla="val 5932"/>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D89FF53-C745-4D35-B05E-BC1DD0A804E9}">
      <dsp:nvSpPr>
        <dsp:cNvPr id="0" name=""/>
        <dsp:cNvSpPr/>
      </dsp:nvSpPr>
      <dsp:spPr>
        <a:xfrm>
          <a:off x="3278324" y="234598"/>
          <a:ext cx="5663967" cy="5663967"/>
        </a:xfrm>
        <a:prstGeom prst="circularArrow">
          <a:avLst>
            <a:gd name="adj1" fmla="val 5085"/>
            <a:gd name="adj2" fmla="val 327528"/>
            <a:gd name="adj3" fmla="val 5072472"/>
            <a:gd name="adj4" fmla="val 0"/>
            <a:gd name="adj5" fmla="val 5932"/>
          </a:avLst>
        </a:prstGeom>
        <a:solidFill>
          <a:schemeClr val="accent2">
            <a:shade val="90000"/>
            <a:hueOff val="-149095"/>
            <a:satOff val="-3387"/>
            <a:lumOff val="9657"/>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387DD24-D449-4906-A5BA-B06F51D720FE}">
      <dsp:nvSpPr>
        <dsp:cNvPr id="0" name=""/>
        <dsp:cNvSpPr/>
      </dsp:nvSpPr>
      <dsp:spPr>
        <a:xfrm>
          <a:off x="3109125" y="234598"/>
          <a:ext cx="5663967" cy="5663967"/>
        </a:xfrm>
        <a:prstGeom prst="circularArrow">
          <a:avLst>
            <a:gd name="adj1" fmla="val 5085"/>
            <a:gd name="adj2" fmla="val 327528"/>
            <a:gd name="adj3" fmla="val 10472472"/>
            <a:gd name="adj4" fmla="val 5400000"/>
            <a:gd name="adj5" fmla="val 5932"/>
          </a:avLst>
        </a:prstGeom>
        <a:solidFill>
          <a:schemeClr val="accent2">
            <a:shade val="90000"/>
            <a:hueOff val="-298191"/>
            <a:satOff val="-6775"/>
            <a:lumOff val="19313"/>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4EE1B2B-59B4-4E04-83BC-ADFFADBA1323}">
      <dsp:nvSpPr>
        <dsp:cNvPr id="0" name=""/>
        <dsp:cNvSpPr/>
      </dsp:nvSpPr>
      <dsp:spPr>
        <a:xfrm>
          <a:off x="3109125" y="65399"/>
          <a:ext cx="5663967" cy="5663967"/>
        </a:xfrm>
        <a:prstGeom prst="circularArrow">
          <a:avLst>
            <a:gd name="adj1" fmla="val 5085"/>
            <a:gd name="adj2" fmla="val 327528"/>
            <a:gd name="adj3" fmla="val 15872472"/>
            <a:gd name="adj4" fmla="val 10800000"/>
            <a:gd name="adj5" fmla="val 5932"/>
          </a:avLst>
        </a:prstGeom>
        <a:solidFill>
          <a:schemeClr val="accent2">
            <a:shade val="90000"/>
            <a:hueOff val="-447286"/>
            <a:satOff val="-10162"/>
            <a:lumOff val="2897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2227-F5E7-4D89-BC6D-22BAD8ECF063}" type="datetimeFigureOut">
              <a:rPr lang="nl-BE" smtClean="0"/>
              <a:t>3/05/2024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824B5-7F02-4B9D-9D49-49F405CB2522}" type="slidenum">
              <a:rPr lang="nl-BE" smtClean="0"/>
              <a:t>‹#›</a:t>
            </a:fld>
            <a:endParaRPr lang="nl-BE"/>
          </a:p>
        </p:txBody>
      </p:sp>
    </p:spTree>
    <p:extLst>
      <p:ext uri="{BB962C8B-B14F-4D97-AF65-F5344CB8AC3E}">
        <p14:creationId xmlns:p14="http://schemas.microsoft.com/office/powerpoint/2010/main" val="300710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338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12</a:t>
            </a:fld>
            <a:endParaRPr lang="nl-BE"/>
          </a:p>
        </p:txBody>
      </p:sp>
    </p:spTree>
    <p:extLst>
      <p:ext uri="{BB962C8B-B14F-4D97-AF65-F5344CB8AC3E}">
        <p14:creationId xmlns:p14="http://schemas.microsoft.com/office/powerpoint/2010/main" val="369784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13</a:t>
            </a:fld>
            <a:endParaRPr lang="nl-BE"/>
          </a:p>
        </p:txBody>
      </p:sp>
    </p:spTree>
    <p:extLst>
      <p:ext uri="{BB962C8B-B14F-4D97-AF65-F5344CB8AC3E}">
        <p14:creationId xmlns:p14="http://schemas.microsoft.com/office/powerpoint/2010/main" val="4211864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14</a:t>
            </a:fld>
            <a:endParaRPr lang="nl-BE"/>
          </a:p>
        </p:txBody>
      </p:sp>
    </p:spTree>
    <p:extLst>
      <p:ext uri="{BB962C8B-B14F-4D97-AF65-F5344CB8AC3E}">
        <p14:creationId xmlns:p14="http://schemas.microsoft.com/office/powerpoint/2010/main" val="158466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15</a:t>
            </a:fld>
            <a:endParaRPr lang="nl-BE"/>
          </a:p>
        </p:txBody>
      </p:sp>
    </p:spTree>
    <p:extLst>
      <p:ext uri="{BB962C8B-B14F-4D97-AF65-F5344CB8AC3E}">
        <p14:creationId xmlns:p14="http://schemas.microsoft.com/office/powerpoint/2010/main" val="180435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69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17</a:t>
            </a:fld>
            <a:endParaRPr lang="nl-BE"/>
          </a:p>
        </p:txBody>
      </p:sp>
    </p:spTree>
    <p:extLst>
      <p:ext uri="{BB962C8B-B14F-4D97-AF65-F5344CB8AC3E}">
        <p14:creationId xmlns:p14="http://schemas.microsoft.com/office/powerpoint/2010/main" val="3583483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18</a:t>
            </a:fld>
            <a:endParaRPr lang="nl-BE"/>
          </a:p>
        </p:txBody>
      </p:sp>
    </p:spTree>
    <p:extLst>
      <p:ext uri="{BB962C8B-B14F-4D97-AF65-F5344CB8AC3E}">
        <p14:creationId xmlns:p14="http://schemas.microsoft.com/office/powerpoint/2010/main" val="2762902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19</a:t>
            </a:fld>
            <a:endParaRPr lang="nl-BE"/>
          </a:p>
        </p:txBody>
      </p:sp>
    </p:spTree>
    <p:extLst>
      <p:ext uri="{BB962C8B-B14F-4D97-AF65-F5344CB8AC3E}">
        <p14:creationId xmlns:p14="http://schemas.microsoft.com/office/powerpoint/2010/main" val="187927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1063" lvl="1" indent="-342900">
              <a:buFont typeface="Wingdings" panose="05000000000000000000" pitchFamily="2" charset="2"/>
              <a:buChar char="Ø"/>
            </a:pPr>
            <a:endParaRPr lang="nl-BE" sz="1200" dirty="0">
              <a:cs typeface="Calibri Light"/>
            </a:endParaRPr>
          </a:p>
          <a:p>
            <a:endParaRPr lang="nl-B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691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77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600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22</a:t>
            </a:fld>
            <a:endParaRPr lang="nl-BE"/>
          </a:p>
        </p:txBody>
      </p:sp>
    </p:spTree>
    <p:extLst>
      <p:ext uri="{BB962C8B-B14F-4D97-AF65-F5344CB8AC3E}">
        <p14:creationId xmlns:p14="http://schemas.microsoft.com/office/powerpoint/2010/main" val="581276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Sociale mediacampagne liep in de periode 27 maart 2024- 30 april 2024</a:t>
            </a:r>
          </a:p>
          <a:p>
            <a:r>
              <a:rPr lang="nl-BE" dirty="0"/>
              <a:t>Bereik: 158100 accounts</a:t>
            </a:r>
          </a:p>
          <a:p>
            <a:r>
              <a:rPr lang="nl-BE"/>
              <a:t>Weergaven: 529009</a:t>
            </a:r>
            <a:endParaRPr lang="nl-BE" dirty="0"/>
          </a:p>
          <a:p>
            <a:r>
              <a:rPr lang="nl-BE" dirty="0"/>
              <a:t>4526 personen klikten op de link naar de website, waarvan 68% vrouwen en 32% mannen</a:t>
            </a:r>
          </a:p>
          <a:p>
            <a:endParaRPr lang="nl-BE" dirty="0"/>
          </a:p>
        </p:txBody>
      </p:sp>
      <p:sp>
        <p:nvSpPr>
          <p:cNvPr id="4" name="Slide Number Placeholder 3"/>
          <p:cNvSpPr>
            <a:spLocks noGrp="1"/>
          </p:cNvSpPr>
          <p:nvPr>
            <p:ph type="sldNum" sz="quarter" idx="5"/>
          </p:nvPr>
        </p:nvSpPr>
        <p:spPr/>
        <p:txBody>
          <a:bodyPr/>
          <a:lstStyle/>
          <a:p>
            <a:fld id="{CD6FAF20-346D-4074-B74A-C2F29A046F4B}" type="slidenum">
              <a:rPr lang="nl-BE" smtClean="0"/>
              <a:t>23</a:t>
            </a:fld>
            <a:endParaRPr lang="nl-BE"/>
          </a:p>
        </p:txBody>
      </p:sp>
    </p:spTree>
    <p:extLst>
      <p:ext uri="{BB962C8B-B14F-4D97-AF65-F5344CB8AC3E}">
        <p14:creationId xmlns:p14="http://schemas.microsoft.com/office/powerpoint/2010/main" val="3570573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CD6FAF20-346D-4074-B74A-C2F29A046F4B}" type="slidenum">
              <a:rPr lang="nl-BE" smtClean="0"/>
              <a:t>24</a:t>
            </a:fld>
            <a:endParaRPr lang="nl-BE"/>
          </a:p>
        </p:txBody>
      </p:sp>
    </p:spTree>
    <p:extLst>
      <p:ext uri="{BB962C8B-B14F-4D97-AF65-F5344CB8AC3E}">
        <p14:creationId xmlns:p14="http://schemas.microsoft.com/office/powerpoint/2010/main" val="1887552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CD6FAF20-346D-4074-B74A-C2F29A046F4B}" type="slidenum">
              <a:rPr lang="nl-BE" smtClean="0"/>
              <a:t>25</a:t>
            </a:fld>
            <a:endParaRPr lang="nl-BE"/>
          </a:p>
        </p:txBody>
      </p:sp>
    </p:spTree>
    <p:extLst>
      <p:ext uri="{BB962C8B-B14F-4D97-AF65-F5344CB8AC3E}">
        <p14:creationId xmlns:p14="http://schemas.microsoft.com/office/powerpoint/2010/main" val="1206710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91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680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616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68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5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427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FAF20-346D-4074-B74A-C2F29A046F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805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cs typeface="Calibri"/>
            </a:endParaRPr>
          </a:p>
        </p:txBody>
      </p:sp>
      <p:sp>
        <p:nvSpPr>
          <p:cNvPr id="4" name="Slide Number Placeholder 3"/>
          <p:cNvSpPr>
            <a:spLocks noGrp="1"/>
          </p:cNvSpPr>
          <p:nvPr>
            <p:ph type="sldNum" sz="quarter" idx="5"/>
          </p:nvPr>
        </p:nvSpPr>
        <p:spPr/>
        <p:txBody>
          <a:bodyPr/>
          <a:lstStyle/>
          <a:p>
            <a:fld id="{CD6FAF20-346D-4074-B74A-C2F29A046F4B}" type="slidenum">
              <a:rPr lang="nl-BE" smtClean="0"/>
              <a:t>11</a:t>
            </a:fld>
            <a:endParaRPr lang="nl-BE"/>
          </a:p>
        </p:txBody>
      </p:sp>
    </p:spTree>
    <p:extLst>
      <p:ext uri="{BB962C8B-B14F-4D97-AF65-F5344CB8AC3E}">
        <p14:creationId xmlns:p14="http://schemas.microsoft.com/office/powerpoint/2010/main" val="3130093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365391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quot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lvl1pPr>
              <a:defRPr>
                <a:solidFill>
                  <a:schemeClr val="bg1"/>
                </a:solidFill>
              </a:defRPr>
            </a:lvl1p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tekst 9">
            <a:extLst>
              <a:ext uri="{FF2B5EF4-FFF2-40B4-BE49-F238E27FC236}">
                <a16:creationId xmlns:a16="http://schemas.microsoft.com/office/drawing/2014/main" id="{B146321D-6FEB-4DB2-A1BE-8F6F0E01F704}"/>
              </a:ext>
            </a:extLst>
          </p:cNvPr>
          <p:cNvSpPr>
            <a:spLocks noGrp="1"/>
          </p:cNvSpPr>
          <p:nvPr>
            <p:ph type="body" sz="quarter" idx="15" hasCustomPrompt="1"/>
          </p:nvPr>
        </p:nvSpPr>
        <p:spPr>
          <a:xfrm>
            <a:off x="3689799" y="2727183"/>
            <a:ext cx="5162888" cy="2140319"/>
          </a:xfrm>
        </p:spPr>
        <p:txBody>
          <a:bodyPr/>
          <a:lstStyle>
            <a:lvl1pPr marL="0" indent="0">
              <a:buNone/>
              <a:defRPr sz="2700" b="1">
                <a:solidFill>
                  <a:schemeClr val="bg1"/>
                </a:solidFill>
                <a:latin typeface="+mj-lt"/>
              </a:defRPr>
            </a:lvl1pPr>
          </a:lstStyle>
          <a:p>
            <a:pPr lvl="0"/>
            <a:r>
              <a:rPr lang="nl-NL"/>
              <a:t>Quote groot: </a:t>
            </a:r>
            <a:r>
              <a:rPr lang="nl-NL" err="1"/>
              <a:t>occulpa</a:t>
            </a:r>
            <a:r>
              <a:rPr lang="nl-NL"/>
              <a:t> </a:t>
            </a:r>
            <a:r>
              <a:rPr lang="nl-NL" err="1"/>
              <a:t>etureicae</a:t>
            </a:r>
            <a:r>
              <a:rPr lang="nl-NL"/>
              <a:t> </a:t>
            </a:r>
            <a:r>
              <a:rPr lang="nl-NL" err="1"/>
              <a:t>sit</a:t>
            </a:r>
            <a:r>
              <a:rPr lang="nl-NL"/>
              <a:t> </a:t>
            </a:r>
            <a:r>
              <a:rPr lang="nl-NL" err="1"/>
              <a:t>dolorae</a:t>
            </a:r>
            <a:r>
              <a:rPr lang="nl-NL"/>
              <a:t>. </a:t>
            </a:r>
            <a:r>
              <a:rPr lang="nl-NL" err="1"/>
              <a:t>Nemporese</a:t>
            </a:r>
            <a:r>
              <a:rPr lang="nl-NL"/>
              <a:t> </a:t>
            </a:r>
            <a:r>
              <a:rPr lang="nl-NL" err="1"/>
              <a:t>endae</a:t>
            </a:r>
            <a:r>
              <a:rPr lang="nl-NL"/>
              <a:t> </a:t>
            </a:r>
            <a:r>
              <a:rPr lang="nl-NL" err="1"/>
              <a:t>am</a:t>
            </a:r>
            <a:r>
              <a:rPr lang="nl-NL"/>
              <a:t>, ad </a:t>
            </a:r>
            <a:r>
              <a:rPr lang="nl-NL" err="1"/>
              <a:t>quatecum</a:t>
            </a:r>
            <a:r>
              <a:rPr lang="nl-NL"/>
              <a:t> </a:t>
            </a:r>
            <a:r>
              <a:rPr lang="nl-NL" err="1"/>
              <a:t>fugiaeperunt</a:t>
            </a:r>
            <a:r>
              <a:rPr lang="nl-NL"/>
              <a:t> </a:t>
            </a:r>
            <a:r>
              <a:rPr lang="nl-NL" err="1"/>
              <a:t>unt</a:t>
            </a:r>
            <a:r>
              <a:rPr lang="nl-NL"/>
              <a:t>. </a:t>
            </a:r>
            <a:r>
              <a:rPr lang="nl-NL" err="1"/>
              <a:t>Atia</a:t>
            </a:r>
            <a:r>
              <a:rPr lang="nl-NL"/>
              <a:t> </a:t>
            </a:r>
            <a:r>
              <a:rPr lang="nl-NL" err="1"/>
              <a:t>sam</a:t>
            </a:r>
            <a:r>
              <a:rPr lang="nl-NL"/>
              <a:t> que </a:t>
            </a:r>
            <a:r>
              <a:rPr lang="nl-NL" err="1"/>
              <a:t>quamustrum</a:t>
            </a:r>
            <a:r>
              <a:rPr lang="nl-NL"/>
              <a:t> </a:t>
            </a:r>
            <a:r>
              <a:rPr lang="nl-NL" err="1"/>
              <a:t>fugiam</a:t>
            </a:r>
            <a:r>
              <a:rPr lang="nl-NL"/>
              <a:t> </a:t>
            </a:r>
            <a:r>
              <a:rPr lang="nl-NL" err="1"/>
              <a:t>quis</a:t>
            </a:r>
            <a:r>
              <a:rPr lang="nl-NL"/>
              <a:t> </a:t>
            </a:r>
            <a:r>
              <a:rPr lang="nl-NL" err="1"/>
              <a:t>corempo</a:t>
            </a:r>
            <a:r>
              <a:rPr lang="nl-NL"/>
              <a:t> </a:t>
            </a:r>
            <a:r>
              <a:rPr lang="nl-NL" err="1"/>
              <a:t>restium</a:t>
            </a:r>
            <a:r>
              <a:rPr lang="nl-NL"/>
              <a:t> </a:t>
            </a:r>
            <a:r>
              <a:rPr lang="nl-NL" err="1"/>
              <a:t>ero</a:t>
            </a:r>
            <a:r>
              <a:rPr lang="nl-NL"/>
              <a:t>.</a:t>
            </a:r>
            <a:endParaRPr lang="nl-BE"/>
          </a:p>
        </p:txBody>
      </p:sp>
      <p:sp>
        <p:nvSpPr>
          <p:cNvPr id="17" name="Gelijkbenige driehoek 16">
            <a:extLst>
              <a:ext uri="{FF2B5EF4-FFF2-40B4-BE49-F238E27FC236}">
                <a16:creationId xmlns:a16="http://schemas.microsoft.com/office/drawing/2014/main" id="{C9E84D4C-76DA-4E4E-9F21-DB0F8DC87F65}"/>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Afbeelding 18">
            <a:extLst>
              <a:ext uri="{FF2B5EF4-FFF2-40B4-BE49-F238E27FC236}">
                <a16:creationId xmlns:a16="http://schemas.microsoft.com/office/drawing/2014/main" id="{4F015E38-B67E-4A5F-B168-2C2166D851B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625073" y="6073679"/>
            <a:ext cx="1153603" cy="370306"/>
          </a:xfrm>
          <a:prstGeom prst="rect">
            <a:avLst/>
          </a:prstGeom>
        </p:spPr>
      </p:pic>
    </p:spTree>
    <p:extLst>
      <p:ext uri="{BB962C8B-B14F-4D97-AF65-F5344CB8AC3E}">
        <p14:creationId xmlns:p14="http://schemas.microsoft.com/office/powerpoint/2010/main" val="354710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3673615" y="4537479"/>
            <a:ext cx="1008000" cy="1008000"/>
          </a:xfrm>
        </p:spPr>
        <p:txBody>
          <a:bodyPr anchor="ctr"/>
          <a:lstStyle>
            <a:lvl1pPr marL="0" indent="0" algn="ctr">
              <a:buNone/>
              <a:defRPr sz="2000" baseline="-25000"/>
            </a:lvl1pPr>
          </a:lstStyle>
          <a:p>
            <a:endParaRPr lang="nl-BE"/>
          </a:p>
        </p:txBody>
      </p:sp>
      <p:sp>
        <p:nvSpPr>
          <p:cNvPr id="10" name="Tijdelijke aanduiding voor tekst 9">
            <a:extLst>
              <a:ext uri="{FF2B5EF4-FFF2-40B4-BE49-F238E27FC236}">
                <a16:creationId xmlns:a16="http://schemas.microsoft.com/office/drawing/2014/main" id="{B146321D-6FEB-4DB2-A1BE-8F6F0E01F704}"/>
              </a:ext>
            </a:extLst>
          </p:cNvPr>
          <p:cNvSpPr>
            <a:spLocks noGrp="1"/>
          </p:cNvSpPr>
          <p:nvPr>
            <p:ph type="body" sz="quarter" idx="15" hasCustomPrompt="1"/>
          </p:nvPr>
        </p:nvSpPr>
        <p:spPr>
          <a:xfrm>
            <a:off x="3689799" y="2185019"/>
            <a:ext cx="5162888" cy="2140319"/>
          </a:xfrm>
        </p:spPr>
        <p:txBody>
          <a:bodyPr/>
          <a:lstStyle>
            <a:lvl1pPr marL="0" indent="0">
              <a:buNone/>
              <a:defRPr sz="2700" b="1">
                <a:solidFill>
                  <a:schemeClr val="tx1"/>
                </a:solidFill>
                <a:latin typeface="+mj-lt"/>
              </a:defRPr>
            </a:lvl1pPr>
          </a:lstStyle>
          <a:p>
            <a:pPr lvl="0"/>
            <a:r>
              <a:rPr lang="nl-NL"/>
              <a:t>Quote groot: </a:t>
            </a:r>
            <a:r>
              <a:rPr lang="nl-NL" err="1"/>
              <a:t>occulpa</a:t>
            </a:r>
            <a:r>
              <a:rPr lang="nl-NL"/>
              <a:t> </a:t>
            </a:r>
            <a:r>
              <a:rPr lang="nl-NL" err="1"/>
              <a:t>etureicae</a:t>
            </a:r>
            <a:r>
              <a:rPr lang="nl-NL"/>
              <a:t> </a:t>
            </a:r>
            <a:r>
              <a:rPr lang="nl-NL" err="1"/>
              <a:t>sit</a:t>
            </a:r>
            <a:r>
              <a:rPr lang="nl-NL"/>
              <a:t> </a:t>
            </a:r>
            <a:r>
              <a:rPr lang="nl-NL" err="1"/>
              <a:t>dolorae</a:t>
            </a:r>
            <a:r>
              <a:rPr lang="nl-NL"/>
              <a:t>. </a:t>
            </a:r>
            <a:r>
              <a:rPr lang="nl-NL" err="1"/>
              <a:t>Nemporese</a:t>
            </a:r>
            <a:r>
              <a:rPr lang="nl-NL"/>
              <a:t> </a:t>
            </a:r>
            <a:r>
              <a:rPr lang="nl-NL" err="1"/>
              <a:t>endae</a:t>
            </a:r>
            <a:r>
              <a:rPr lang="nl-NL"/>
              <a:t> </a:t>
            </a:r>
            <a:r>
              <a:rPr lang="nl-NL" err="1"/>
              <a:t>am</a:t>
            </a:r>
            <a:r>
              <a:rPr lang="nl-NL"/>
              <a:t>, ad </a:t>
            </a:r>
            <a:r>
              <a:rPr lang="nl-NL" err="1"/>
              <a:t>quatecum</a:t>
            </a:r>
            <a:r>
              <a:rPr lang="nl-NL"/>
              <a:t> </a:t>
            </a:r>
            <a:r>
              <a:rPr lang="nl-NL" err="1"/>
              <a:t>fugiaeperunt</a:t>
            </a:r>
            <a:r>
              <a:rPr lang="nl-NL"/>
              <a:t> </a:t>
            </a:r>
            <a:r>
              <a:rPr lang="nl-NL" err="1"/>
              <a:t>unt</a:t>
            </a:r>
            <a:r>
              <a:rPr lang="nl-NL"/>
              <a:t>. </a:t>
            </a:r>
            <a:r>
              <a:rPr lang="nl-NL" err="1"/>
              <a:t>Atia</a:t>
            </a:r>
            <a:r>
              <a:rPr lang="nl-NL"/>
              <a:t> </a:t>
            </a:r>
            <a:r>
              <a:rPr lang="nl-NL" err="1"/>
              <a:t>sam</a:t>
            </a:r>
            <a:r>
              <a:rPr lang="nl-NL"/>
              <a:t> que </a:t>
            </a:r>
            <a:r>
              <a:rPr lang="nl-NL" err="1"/>
              <a:t>quamustrum</a:t>
            </a:r>
            <a:r>
              <a:rPr lang="nl-NL"/>
              <a:t> </a:t>
            </a:r>
            <a:r>
              <a:rPr lang="nl-NL" err="1"/>
              <a:t>fugiam</a:t>
            </a:r>
            <a:r>
              <a:rPr lang="nl-NL"/>
              <a:t> </a:t>
            </a:r>
            <a:r>
              <a:rPr lang="nl-NL" err="1"/>
              <a:t>quis</a:t>
            </a:r>
            <a:r>
              <a:rPr lang="nl-NL"/>
              <a:t> </a:t>
            </a:r>
            <a:r>
              <a:rPr lang="nl-NL" err="1"/>
              <a:t>corempo</a:t>
            </a:r>
            <a:r>
              <a:rPr lang="nl-NL"/>
              <a:t> </a:t>
            </a:r>
            <a:r>
              <a:rPr lang="nl-NL" err="1"/>
              <a:t>restium</a:t>
            </a:r>
            <a:r>
              <a:rPr lang="nl-NL"/>
              <a:t> </a:t>
            </a:r>
            <a:r>
              <a:rPr lang="nl-NL" err="1"/>
              <a:t>ero</a:t>
            </a:r>
            <a:r>
              <a:rPr lang="nl-NL"/>
              <a:t>.</a:t>
            </a:r>
            <a:endParaRPr lang="nl-BE"/>
          </a:p>
        </p:txBody>
      </p:sp>
      <p:sp>
        <p:nvSpPr>
          <p:cNvPr id="11" name="Tijdelijke aanduiding voor tekst 9">
            <a:extLst>
              <a:ext uri="{FF2B5EF4-FFF2-40B4-BE49-F238E27FC236}">
                <a16:creationId xmlns:a16="http://schemas.microsoft.com/office/drawing/2014/main" id="{65E274DD-5F46-4B35-A5AC-31E6BE89CE65}"/>
              </a:ext>
            </a:extLst>
          </p:cNvPr>
          <p:cNvSpPr>
            <a:spLocks noGrp="1"/>
          </p:cNvSpPr>
          <p:nvPr>
            <p:ph type="body" sz="quarter" idx="16" hasCustomPrompt="1"/>
          </p:nvPr>
        </p:nvSpPr>
        <p:spPr>
          <a:xfrm>
            <a:off x="4855982" y="4574866"/>
            <a:ext cx="6308725" cy="466613"/>
          </a:xfrm>
        </p:spPr>
        <p:txBody>
          <a:bodyPr anchor="b"/>
          <a:lstStyle>
            <a:lvl1pPr marL="0" indent="0">
              <a:buFontTx/>
              <a:buNone/>
              <a:defRPr sz="2100" b="1">
                <a:solidFill>
                  <a:schemeClr val="tx1"/>
                </a:solidFill>
                <a:latin typeface="+mj-lt"/>
              </a:defRPr>
            </a:lvl1pPr>
          </a:lstStyle>
          <a:p>
            <a:pPr lvl="0"/>
            <a:r>
              <a:rPr lang="nl-NL"/>
              <a:t>Naam Achternaam</a:t>
            </a:r>
            <a:endParaRPr lang="nl-BE"/>
          </a:p>
        </p:txBody>
      </p:sp>
      <p:sp>
        <p:nvSpPr>
          <p:cNvPr id="12" name="Tijdelijke aanduiding voor tekst 11">
            <a:extLst>
              <a:ext uri="{FF2B5EF4-FFF2-40B4-BE49-F238E27FC236}">
                <a16:creationId xmlns:a16="http://schemas.microsoft.com/office/drawing/2014/main" id="{DA29B528-8ACF-4D4D-B37B-A6AAB88026F1}"/>
              </a:ext>
            </a:extLst>
          </p:cNvPr>
          <p:cNvSpPr>
            <a:spLocks noGrp="1"/>
          </p:cNvSpPr>
          <p:nvPr>
            <p:ph type="body" sz="quarter" idx="17" hasCustomPrompt="1"/>
          </p:nvPr>
        </p:nvSpPr>
        <p:spPr>
          <a:xfrm>
            <a:off x="4855982"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Tree>
    <p:extLst>
      <p:ext uri="{BB962C8B-B14F-4D97-AF65-F5344CB8AC3E}">
        <p14:creationId xmlns:p14="http://schemas.microsoft.com/office/powerpoint/2010/main" val="573975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843A7B-9F3B-480D-AD2E-C3AACED19EFD}"/>
              </a:ext>
            </a:extLst>
          </p:cNvPr>
          <p:cNvSpPr>
            <a:spLocks noGrp="1"/>
          </p:cNvSpPr>
          <p:nvPr>
            <p:ph type="body" idx="1"/>
          </p:nvPr>
        </p:nvSpPr>
        <p:spPr>
          <a:xfrm>
            <a:off x="7644671" y="1769806"/>
            <a:ext cx="4036181" cy="1269552"/>
          </a:xfrm>
        </p:spPr>
        <p:txBody>
          <a:bodyPr anchor="b"/>
          <a:lstStyle>
            <a:lvl1pPr marL="0" indent="0">
              <a:lnSpc>
                <a:spcPct val="80000"/>
              </a:lnSpc>
              <a:buNone/>
              <a:defRPr sz="2800" b="1">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DDAC10B-1AED-4A32-B7C4-E04362F3B7E2}"/>
              </a:ext>
            </a:extLst>
          </p:cNvPr>
          <p:cNvSpPr>
            <a:spLocks noGrp="1"/>
          </p:cNvSpPr>
          <p:nvPr>
            <p:ph sz="half" idx="2"/>
          </p:nvPr>
        </p:nvSpPr>
        <p:spPr>
          <a:xfrm>
            <a:off x="7644672" y="3047450"/>
            <a:ext cx="4036182" cy="2549854"/>
          </a:xfrm>
        </p:spPr>
        <p:txBody>
          <a:bodyPr/>
          <a:lstStyle>
            <a:lvl1pPr marL="0" indent="0">
              <a:buNone/>
              <a:defRPr/>
            </a:lvl1pPr>
            <a:lvl2pPr marL="358163" indent="0">
              <a:buNone/>
              <a:defRPr/>
            </a:lvl2pPr>
            <a:lvl3pPr marL="720000" indent="0">
              <a:buNone/>
              <a:defRPr/>
            </a:lvl3pPr>
            <a:lvl4pPr marL="1080000" indent="0">
              <a:buNone/>
              <a:defRPr/>
            </a:lvl4pPr>
            <a:lvl5pPr marL="1440000" indent="0">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44202EC0-7C3F-449D-A78C-41C97D42DF82}"/>
              </a:ext>
            </a:extLst>
          </p:cNvPr>
          <p:cNvSpPr>
            <a:spLocks noGrp="1"/>
          </p:cNvSpPr>
          <p:nvPr>
            <p:ph type="dt" sz="half" idx="10"/>
          </p:nvPr>
        </p:nvSpPr>
        <p:spPr/>
        <p:txBody>
          <a:bodyPr/>
          <a:lstStyle/>
          <a:p>
            <a:endParaRPr lang="nl-BE"/>
          </a:p>
        </p:txBody>
      </p:sp>
      <p:sp>
        <p:nvSpPr>
          <p:cNvPr id="8" name="Tijdelijke aanduiding voor voettekst 7">
            <a:extLst>
              <a:ext uri="{FF2B5EF4-FFF2-40B4-BE49-F238E27FC236}">
                <a16:creationId xmlns:a16="http://schemas.microsoft.com/office/drawing/2014/main" id="{DCE90316-0261-473A-89DB-C22973630984}"/>
              </a:ext>
            </a:extLst>
          </p:cNvPr>
          <p:cNvSpPr>
            <a:spLocks noGrp="1"/>
          </p:cNvSpPr>
          <p:nvPr>
            <p:ph type="ftr" sz="quarter" idx="11"/>
          </p:nvPr>
        </p:nvSpPr>
        <p:spPr/>
        <p:txBody>
          <a:bodyPr/>
          <a:lstStyle/>
          <a:p>
            <a:r>
              <a:rPr lang="nl-BE"/>
              <a:t>Titel van de presentatie</a:t>
            </a:r>
          </a:p>
        </p:txBody>
      </p:sp>
      <p:sp>
        <p:nvSpPr>
          <p:cNvPr id="9" name="Tijdelijke aanduiding voor dianummer 8">
            <a:extLst>
              <a:ext uri="{FF2B5EF4-FFF2-40B4-BE49-F238E27FC236}">
                <a16:creationId xmlns:a16="http://schemas.microsoft.com/office/drawing/2014/main" id="{C9AAC146-4636-4E5A-A84D-9EC96FAB2D3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396001" y="1295400"/>
            <a:ext cx="6401310" cy="4611688"/>
          </a:xfrm>
        </p:spPr>
        <p:txBody>
          <a:bodyPr anchor="ctr"/>
          <a:lstStyle>
            <a:lvl1pPr marL="0" indent="0" algn="ctr">
              <a:buNone/>
              <a:defRPr/>
            </a:lvl1pPr>
          </a:lstStyle>
          <a:p>
            <a:endParaRPr lang="nl-BE"/>
          </a:p>
        </p:txBody>
      </p:sp>
    </p:spTree>
    <p:extLst>
      <p:ext uri="{BB962C8B-B14F-4D97-AF65-F5344CB8AC3E}">
        <p14:creationId xmlns:p14="http://schemas.microsoft.com/office/powerpoint/2010/main" val="2921077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44202EC0-7C3F-449D-A78C-41C97D42DF82}"/>
              </a:ext>
            </a:extLst>
          </p:cNvPr>
          <p:cNvSpPr>
            <a:spLocks noGrp="1"/>
          </p:cNvSpPr>
          <p:nvPr>
            <p:ph type="dt" sz="half" idx="10"/>
          </p:nvPr>
        </p:nvSpPr>
        <p:spPr/>
        <p:txBody>
          <a:bodyPr/>
          <a:lstStyle/>
          <a:p>
            <a:endParaRPr lang="nl-BE"/>
          </a:p>
        </p:txBody>
      </p:sp>
      <p:sp>
        <p:nvSpPr>
          <p:cNvPr id="8" name="Tijdelijke aanduiding voor voettekst 7">
            <a:extLst>
              <a:ext uri="{FF2B5EF4-FFF2-40B4-BE49-F238E27FC236}">
                <a16:creationId xmlns:a16="http://schemas.microsoft.com/office/drawing/2014/main" id="{DCE90316-0261-473A-89DB-C22973630984}"/>
              </a:ext>
            </a:extLst>
          </p:cNvPr>
          <p:cNvSpPr>
            <a:spLocks noGrp="1"/>
          </p:cNvSpPr>
          <p:nvPr>
            <p:ph type="ftr" sz="quarter" idx="11"/>
          </p:nvPr>
        </p:nvSpPr>
        <p:spPr/>
        <p:txBody>
          <a:bodyPr/>
          <a:lstStyle/>
          <a:p>
            <a:r>
              <a:rPr lang="nl-BE"/>
              <a:t>Titel van de presentatie</a:t>
            </a:r>
          </a:p>
        </p:txBody>
      </p:sp>
      <p:sp>
        <p:nvSpPr>
          <p:cNvPr id="9" name="Tijdelijke aanduiding voor dianummer 8">
            <a:extLst>
              <a:ext uri="{FF2B5EF4-FFF2-40B4-BE49-F238E27FC236}">
                <a16:creationId xmlns:a16="http://schemas.microsoft.com/office/drawing/2014/main" id="{C9AAC146-4636-4E5A-A84D-9EC96FAB2D3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1280400" y="1295400"/>
            <a:ext cx="9301567" cy="4611688"/>
          </a:xfrm>
        </p:spPr>
        <p:txBody>
          <a:bodyPr anchor="ctr"/>
          <a:lstStyle>
            <a:lvl1pPr marL="0" indent="0" algn="ctr">
              <a:buNone/>
              <a:defRPr/>
            </a:lvl1pPr>
          </a:lstStyle>
          <a:p>
            <a:endParaRPr lang="nl-BE"/>
          </a:p>
        </p:txBody>
      </p:sp>
    </p:spTree>
    <p:extLst>
      <p:ext uri="{BB962C8B-B14F-4D97-AF65-F5344CB8AC3E}">
        <p14:creationId xmlns:p14="http://schemas.microsoft.com/office/powerpoint/2010/main" val="1609601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E3473E5-12B3-4067-8FAB-0C0452971BA2}"/>
              </a:ext>
            </a:extLst>
          </p:cNvPr>
          <p:cNvSpPr>
            <a:spLocks noGrp="1"/>
          </p:cNvSpPr>
          <p:nvPr>
            <p:ph type="dt" sz="half" idx="10"/>
          </p:nvPr>
        </p:nvSpPr>
        <p:spPr/>
        <p:txBody>
          <a:bodyPr/>
          <a:lstStyle/>
          <a:p>
            <a:endParaRPr lang="nl-BE"/>
          </a:p>
        </p:txBody>
      </p:sp>
      <p:sp>
        <p:nvSpPr>
          <p:cNvPr id="4" name="Tijdelijke aanduiding voor voettekst 3">
            <a:extLst>
              <a:ext uri="{FF2B5EF4-FFF2-40B4-BE49-F238E27FC236}">
                <a16:creationId xmlns:a16="http://schemas.microsoft.com/office/drawing/2014/main" id="{E5205202-803B-40C0-8FCF-E7381AE4E989}"/>
              </a:ext>
            </a:extLst>
          </p:cNvPr>
          <p:cNvSpPr>
            <a:spLocks noGrp="1"/>
          </p:cNvSpPr>
          <p:nvPr>
            <p:ph type="ftr" sz="quarter" idx="11"/>
          </p:nvPr>
        </p:nvSpPr>
        <p:spPr/>
        <p:txBody>
          <a:bodyPr/>
          <a:lstStyle/>
          <a:p>
            <a:r>
              <a:rPr lang="nl-BE"/>
              <a:t>Titel van de presentatie</a:t>
            </a:r>
          </a:p>
        </p:txBody>
      </p:sp>
      <p:sp>
        <p:nvSpPr>
          <p:cNvPr id="5" name="Tijdelijke aanduiding voor dianummer 4">
            <a:extLst>
              <a:ext uri="{FF2B5EF4-FFF2-40B4-BE49-F238E27FC236}">
                <a16:creationId xmlns:a16="http://schemas.microsoft.com/office/drawing/2014/main" id="{43488137-6613-43C0-B311-4B1FB099B41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Tree>
    <p:extLst>
      <p:ext uri="{BB962C8B-B14F-4D97-AF65-F5344CB8AC3E}">
        <p14:creationId xmlns:p14="http://schemas.microsoft.com/office/powerpoint/2010/main" val="241383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7DF97DE-814F-4A02-925B-4FA8DC174A8B}"/>
              </a:ext>
            </a:extLst>
          </p:cNvPr>
          <p:cNvSpPr>
            <a:spLocks noGrp="1"/>
          </p:cNvSpPr>
          <p:nvPr>
            <p:ph type="dt" sz="half" idx="10"/>
          </p:nvPr>
        </p:nvSpPr>
        <p:spPr/>
        <p:txBody>
          <a:bodyPr/>
          <a:lstStyle/>
          <a:p>
            <a:endParaRPr lang="nl-BE"/>
          </a:p>
        </p:txBody>
      </p:sp>
      <p:sp>
        <p:nvSpPr>
          <p:cNvPr id="3" name="Tijdelijke aanduiding voor voettekst 2">
            <a:extLst>
              <a:ext uri="{FF2B5EF4-FFF2-40B4-BE49-F238E27FC236}">
                <a16:creationId xmlns:a16="http://schemas.microsoft.com/office/drawing/2014/main" id="{639C6991-A2F7-45F1-A24C-12CAC083E581}"/>
              </a:ext>
            </a:extLst>
          </p:cNvPr>
          <p:cNvSpPr>
            <a:spLocks noGrp="1"/>
          </p:cNvSpPr>
          <p:nvPr>
            <p:ph type="ftr" sz="quarter" idx="11"/>
          </p:nvPr>
        </p:nvSpPr>
        <p:spPr/>
        <p:txBody>
          <a:bodyPr/>
          <a:lstStyle/>
          <a:p>
            <a:r>
              <a:rPr lang="nl-BE"/>
              <a:t>Titel van de presentatie</a:t>
            </a:r>
          </a:p>
        </p:txBody>
      </p:sp>
      <p:sp>
        <p:nvSpPr>
          <p:cNvPr id="4" name="Tijdelijke aanduiding voor dianummer 3">
            <a:extLst>
              <a:ext uri="{FF2B5EF4-FFF2-40B4-BE49-F238E27FC236}">
                <a16:creationId xmlns:a16="http://schemas.microsoft.com/office/drawing/2014/main" id="{291E0077-B4BD-4C07-BC35-57BD3CDF0909}"/>
              </a:ext>
            </a:extLst>
          </p:cNvPr>
          <p:cNvSpPr>
            <a:spLocks noGrp="1"/>
          </p:cNvSpPr>
          <p:nvPr>
            <p:ph type="sldNum" sz="quarter" idx="12"/>
          </p:nvPr>
        </p:nvSpPr>
        <p:spPr/>
        <p:txBody>
          <a:bodyPr/>
          <a:lstStyle/>
          <a:p>
            <a:fld id="{FF88DA20-ED00-471C-9170-60F590CB400A}" type="slidenum">
              <a:rPr lang="nl-BE" smtClean="0"/>
              <a:t>‹#›</a:t>
            </a:fld>
            <a:endParaRPr lang="nl-BE"/>
          </a:p>
        </p:txBody>
      </p:sp>
    </p:spTree>
    <p:extLst>
      <p:ext uri="{BB962C8B-B14F-4D97-AF65-F5344CB8AC3E}">
        <p14:creationId xmlns:p14="http://schemas.microsoft.com/office/powerpoint/2010/main" val="364927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2134410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3"/>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73CF8604-A629-44C9-BC34-FAB18A435DEF}"/>
              </a:ext>
            </a:extLst>
          </p:cNvPr>
          <p:cNvSpPr/>
          <p:nvPr userDrawn="1"/>
        </p:nvSpPr>
        <p:spPr>
          <a:xfrm>
            <a:off x="10164726" y="5684874"/>
            <a:ext cx="2027274" cy="11731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1424767"/>
            <a:ext cx="9806754" cy="1447247"/>
          </a:xfrm>
        </p:spPr>
        <p:txBody>
          <a:bodyPr anchor="b"/>
          <a:lstStyle>
            <a:lvl1pPr algn="l">
              <a:defRPr sz="56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793963"/>
            <a:ext cx="9144000" cy="544660"/>
          </a:xfr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
        <p:nvSpPr>
          <p:cNvPr id="5" name="Tijdelijke aanduiding voor voettekst 4">
            <a:extLst>
              <a:ext uri="{FF2B5EF4-FFF2-40B4-BE49-F238E27FC236}">
                <a16:creationId xmlns:a16="http://schemas.microsoft.com/office/drawing/2014/main" id="{4C197536-820C-433C-9FB6-7C7030EEC9E2}"/>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11CCD3E8-9D74-4800-8114-49569A208E5B}"/>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7" name="Gelijkbenige driehoek 6">
            <a:extLst>
              <a:ext uri="{FF2B5EF4-FFF2-40B4-BE49-F238E27FC236}">
                <a16:creationId xmlns:a16="http://schemas.microsoft.com/office/drawing/2014/main" id="{5EFC5DA7-42AD-4163-B81C-BC60400CFDEF}"/>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625073" y="6073679"/>
            <a:ext cx="1153603" cy="370306"/>
          </a:xfrm>
          <a:prstGeom prst="rect">
            <a:avLst/>
          </a:prstGeom>
        </p:spPr>
      </p:pic>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999147"/>
            <a:ext cx="6308725" cy="466613"/>
          </a:xfrm>
        </p:spPr>
        <p:txBody>
          <a:bodyPr anchor="b"/>
          <a:lstStyle>
            <a:lvl1pPr marL="0" indent="0">
              <a:buFontTx/>
              <a:buNone/>
              <a:defRPr sz="2200" b="1">
                <a:solidFill>
                  <a:schemeClr val="bg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4493298"/>
            <a:ext cx="4662487" cy="1617663"/>
          </a:xfrm>
        </p:spPr>
        <p:txBody>
          <a:bodyPr/>
          <a:lstStyle>
            <a:lvl1pPr marL="0" indent="0">
              <a:buNone/>
              <a:defRPr sz="2200">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4240087"/>
            <a:ext cx="309905" cy="30990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4401743"/>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2502419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406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4277031" y="1852225"/>
            <a:ext cx="5365733" cy="3090532"/>
          </a:xfrm>
        </p:spPr>
        <p:txBody>
          <a:bodyPr/>
          <a:lstStyle>
            <a:lvl1pPr marL="0" indent="0">
              <a:lnSpc>
                <a:spcPts val="3800"/>
              </a:lnSpc>
              <a:spcBef>
                <a:spcPts val="2200"/>
              </a:spcBef>
              <a:buFont typeface="Arial" panose="020B0604020202020204" pitchFamily="34" charset="0"/>
              <a:buNone/>
              <a:defRPr sz="32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a:p>
            <a:pPr lvl="0"/>
            <a:r>
              <a:rPr lang="nl-NL" dirty="0"/>
              <a:t>Hoofdstuktitel</a:t>
            </a:r>
          </a:p>
          <a:p>
            <a:pPr lvl="0"/>
            <a:r>
              <a:rPr lang="nl-NL" dirty="0"/>
              <a:t>Hoofdstuktitel</a:t>
            </a:r>
          </a:p>
          <a:p>
            <a:pPr lvl="0"/>
            <a:r>
              <a:rPr lang="nl-NL" dirty="0"/>
              <a:t>Hoofdstuktitel</a:t>
            </a:r>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a:xfrm>
            <a:off x="4277031" y="6264004"/>
            <a:ext cx="2743200" cy="365125"/>
          </a:xfrm>
        </p:spPr>
        <p:txBody>
          <a:bodyPr/>
          <a:lstStyle>
            <a:lvl1pPr>
              <a:defRPr>
                <a:solidFill>
                  <a:schemeClr val="accent3"/>
                </a:solidFill>
              </a:defRPr>
            </a:lvl1p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11" name="Tijdelijke aanduiding voor inhoud 2">
            <a:extLst>
              <a:ext uri="{FF2B5EF4-FFF2-40B4-BE49-F238E27FC236}">
                <a16:creationId xmlns:a16="http://schemas.microsoft.com/office/drawing/2014/main" id="{304FD9A2-98F2-4A5B-A452-66B8C41A8935}"/>
              </a:ext>
            </a:extLst>
          </p:cNvPr>
          <p:cNvSpPr>
            <a:spLocks noGrp="1"/>
          </p:cNvSpPr>
          <p:nvPr>
            <p:ph idx="14" hasCustomPrompt="1"/>
          </p:nvPr>
        </p:nvSpPr>
        <p:spPr>
          <a:xfrm>
            <a:off x="2549883" y="1859599"/>
            <a:ext cx="1345923" cy="3090532"/>
          </a:xfrm>
        </p:spPr>
        <p:txBody>
          <a:bodyPr/>
          <a:lstStyle>
            <a:lvl1pPr marL="0" indent="0" algn="r">
              <a:lnSpc>
                <a:spcPts val="3800"/>
              </a:lnSpc>
              <a:spcBef>
                <a:spcPts val="2200"/>
              </a:spcBef>
              <a:buFont typeface="Arial" panose="020B0604020202020204" pitchFamily="34" charset="0"/>
              <a:buNone/>
              <a:defRPr sz="5400" b="1">
                <a:solidFill>
                  <a:schemeClr val="bg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1.</a:t>
            </a:r>
          </a:p>
          <a:p>
            <a:pPr lvl="0"/>
            <a:r>
              <a:rPr lang="nl-NL" dirty="0"/>
              <a:t>2.</a:t>
            </a:r>
          </a:p>
          <a:p>
            <a:pPr lvl="0"/>
            <a:r>
              <a:rPr lang="nl-NL" dirty="0"/>
              <a:t>3.</a:t>
            </a:r>
          </a:p>
          <a:p>
            <a:pPr lvl="0"/>
            <a:r>
              <a:rPr lang="nl-NL" dirty="0"/>
              <a:t>4.</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dirty="0">
                <a:solidFill>
                  <a:schemeClr val="bg1"/>
                </a:solidFill>
                <a:latin typeface="+mj-lt"/>
              </a:rPr>
              <a:t>INHOUDSTAFEL</a:t>
            </a:r>
          </a:p>
        </p:txBody>
      </p:sp>
      <p:sp>
        <p:nvSpPr>
          <p:cNvPr id="15" name="Gelijkbenige driehoek 14">
            <a:extLst>
              <a:ext uri="{FF2B5EF4-FFF2-40B4-BE49-F238E27FC236}">
                <a16:creationId xmlns:a16="http://schemas.microsoft.com/office/drawing/2014/main" id="{F826CAAD-37E1-417F-AE93-7A7F7F6D5FE8}"/>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4125391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620000" y="2736000"/>
            <a:ext cx="9281274" cy="3090532"/>
          </a:xfrm>
        </p:spPr>
        <p:txBody>
          <a:bodyPr/>
          <a:lstStyle>
            <a:lvl1pPr marL="0" indent="0">
              <a:lnSpc>
                <a:spcPct val="100000"/>
              </a:lnSpc>
              <a:buNone/>
              <a:defRPr/>
            </a:lvl1pPr>
            <a:lvl2pPr marL="358163" indent="0">
              <a:lnSpc>
                <a:spcPct val="100000"/>
              </a:lnSpc>
              <a:buNone/>
              <a:defRPr/>
            </a:lvl2pPr>
            <a:lvl3pPr marL="720000" indent="0">
              <a:lnSpc>
                <a:spcPct val="100000"/>
              </a:lnSpc>
              <a:buNone/>
              <a:defRPr/>
            </a:lvl3pPr>
            <a:lvl4pPr marL="1080000" indent="0">
              <a:lnSpc>
                <a:spcPct val="100000"/>
              </a:lnSpc>
              <a:buNone/>
              <a:defRPr/>
            </a:lvl4pPr>
            <a:lvl5pPr marL="1440000" indent="0">
              <a:lnSpc>
                <a:spcPct val="100000"/>
              </a:lnSpc>
              <a:buNone/>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dirty="0"/>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dirty="0"/>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Tree>
    <p:extLst>
      <p:ext uri="{BB962C8B-B14F-4D97-AF65-F5344CB8AC3E}">
        <p14:creationId xmlns:p14="http://schemas.microsoft.com/office/powerpoint/2010/main" val="284492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3"/>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73CF8604-A629-44C9-BC34-FAB18A435DEF}"/>
              </a:ext>
            </a:extLst>
          </p:cNvPr>
          <p:cNvSpPr/>
          <p:nvPr userDrawn="1"/>
        </p:nvSpPr>
        <p:spPr>
          <a:xfrm>
            <a:off x="10164726" y="5684874"/>
            <a:ext cx="2027274" cy="11731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1424767"/>
            <a:ext cx="9806754" cy="1447247"/>
          </a:xfrm>
        </p:spPr>
        <p:txBody>
          <a:bodyPr anchor="b"/>
          <a:lstStyle>
            <a:lvl1pPr algn="l">
              <a:defRPr sz="5600">
                <a:solidFill>
                  <a:schemeClr val="bg1"/>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793963"/>
            <a:ext cx="9144000" cy="544660"/>
          </a:xfr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5" name="Tijdelijke aanduiding voor voettekst 4">
            <a:extLst>
              <a:ext uri="{FF2B5EF4-FFF2-40B4-BE49-F238E27FC236}">
                <a16:creationId xmlns:a16="http://schemas.microsoft.com/office/drawing/2014/main" id="{4C197536-820C-433C-9FB6-7C7030EEC9E2}"/>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11CCD3E8-9D74-4800-8114-49569A208E5B}"/>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7" name="Gelijkbenige driehoek 6">
            <a:extLst>
              <a:ext uri="{FF2B5EF4-FFF2-40B4-BE49-F238E27FC236}">
                <a16:creationId xmlns:a16="http://schemas.microsoft.com/office/drawing/2014/main" id="{5EFC5DA7-42AD-4163-B81C-BC60400CFDEF}"/>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625073" y="6073679"/>
            <a:ext cx="1153603" cy="370306"/>
          </a:xfrm>
          <a:prstGeom prst="rect">
            <a:avLst/>
          </a:prstGeom>
        </p:spPr>
      </p:pic>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999147"/>
            <a:ext cx="6308725" cy="466613"/>
          </a:xfrm>
        </p:spPr>
        <p:txBody>
          <a:bodyPr anchor="b"/>
          <a:lstStyle>
            <a:lvl1pPr marL="0" indent="0">
              <a:buFontTx/>
              <a:buNone/>
              <a:defRPr sz="2200" b="1">
                <a:solidFill>
                  <a:schemeClr val="bg1"/>
                </a:solidFill>
                <a:latin typeface="+mj-lt"/>
              </a:defRPr>
            </a:lvl1pPr>
          </a:lstStyle>
          <a:p>
            <a:pPr lvl="0"/>
            <a:r>
              <a:rPr lang="nl-NL"/>
              <a:t>Naam Achternaam</a:t>
            </a:r>
            <a:endParaRPr lang="nl-BE"/>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4493298"/>
            <a:ext cx="4662487" cy="1617663"/>
          </a:xfrm>
        </p:spPr>
        <p:txBody>
          <a:bodyPr/>
          <a:lstStyle>
            <a:lvl1pPr marL="0" indent="0">
              <a:buNone/>
              <a:defRPr sz="2200">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4240087"/>
            <a:ext cx="309905" cy="30990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4401743"/>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386816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object bullet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620000" y="1908000"/>
            <a:ext cx="9291600" cy="3132000"/>
          </a:xfrm>
        </p:spPr>
        <p:txBody>
          <a:bodyPr/>
          <a:lstStyle>
            <a:lvl1pPr marL="0" indent="0">
              <a:buFont typeface="Arial" panose="020B0604020202020204" pitchFamily="34" charset="0"/>
              <a:buNone/>
              <a:defRPr b="1">
                <a:latin typeface="+mj-lt"/>
              </a:defRPr>
            </a:lvl1pPr>
            <a:lvl2pPr marL="360000" indent="-180000">
              <a:buFont typeface="Arial" panose="020B0604020202020204" pitchFamily="34" charset="0"/>
              <a:buChar char="•"/>
              <a:defRPr/>
            </a:lvl2pPr>
            <a:lvl3pPr marL="720000" indent="-180000" defTabSz="1436688">
              <a:buFont typeface="Arial" panose="020B0604020202020204" pitchFamily="34" charset="0"/>
              <a:buChar char="•"/>
              <a:defRPr/>
            </a:lvl3pPr>
            <a:lvl4pPr marL="1080000" indent="-180000">
              <a:buFont typeface="Arial" panose="020B0604020202020204" pitchFamily="34" charset="0"/>
              <a:buChar char="•"/>
              <a:defRPr/>
            </a:lvl4pPr>
            <a:lvl5pPr marL="1440000" indent="-180000">
              <a:buFont typeface="Arial" panose="020B0604020202020204" pitchFamily="34" charset="0"/>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Tree>
    <p:extLst>
      <p:ext uri="{BB962C8B-B14F-4D97-AF65-F5344CB8AC3E}">
        <p14:creationId xmlns:p14="http://schemas.microsoft.com/office/powerpoint/2010/main" val="1413662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5158C-C5F8-4FA4-8D48-8495226D3BD9}"/>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1620000" y="2736000"/>
            <a:ext cx="4392000" cy="288350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192000" y="2736000"/>
            <a:ext cx="4392000" cy="288350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atum 4">
            <a:extLst>
              <a:ext uri="{FF2B5EF4-FFF2-40B4-BE49-F238E27FC236}">
                <a16:creationId xmlns:a16="http://schemas.microsoft.com/office/drawing/2014/main" id="{509CE115-B374-4617-BCB4-65CE9967179F}"/>
              </a:ext>
            </a:extLst>
          </p:cNvPr>
          <p:cNvSpPr>
            <a:spLocks noGrp="1"/>
          </p:cNvSpPr>
          <p:nvPr>
            <p:ph type="dt" sz="half" idx="10"/>
          </p:nvPr>
        </p:nvSpPr>
        <p:spPr/>
        <p:txBody>
          <a:bodyPr/>
          <a:lstStyle/>
          <a:p>
            <a:endParaRPr lang="nl-BE"/>
          </a:p>
        </p:txBody>
      </p:sp>
      <p:sp>
        <p:nvSpPr>
          <p:cNvPr id="6" name="Tijdelijke aanduiding voor voettekst 5">
            <a:extLst>
              <a:ext uri="{FF2B5EF4-FFF2-40B4-BE49-F238E27FC236}">
                <a16:creationId xmlns:a16="http://schemas.microsoft.com/office/drawing/2014/main" id="{A30D3D96-5DFD-4E22-A20C-C1B8E4E8A2C5}"/>
              </a:ext>
            </a:extLst>
          </p:cNvPr>
          <p:cNvSpPr>
            <a:spLocks noGrp="1"/>
          </p:cNvSpPr>
          <p:nvPr>
            <p:ph type="ftr" sz="quarter" idx="11"/>
          </p:nvPr>
        </p:nvSpPr>
        <p:spPr/>
        <p:txBody>
          <a:bodyPr/>
          <a:lstStyle/>
          <a:p>
            <a:r>
              <a:rPr lang="nl-BE"/>
              <a:t>Titel van de presentatie</a:t>
            </a:r>
          </a:p>
        </p:txBody>
      </p:sp>
      <p:sp>
        <p:nvSpPr>
          <p:cNvPr id="7" name="Tijdelijke aanduiding voor dianummer 6">
            <a:extLst>
              <a:ext uri="{FF2B5EF4-FFF2-40B4-BE49-F238E27FC236}">
                <a16:creationId xmlns:a16="http://schemas.microsoft.com/office/drawing/2014/main" id="{B8F20995-02CF-40E9-A9E3-07D0889FE6E4}"/>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3D35A45E-59A3-4C31-A9F3-DD73EF3BB76C}"/>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Tree>
    <p:extLst>
      <p:ext uri="{BB962C8B-B14F-4D97-AF65-F5344CB8AC3E}">
        <p14:creationId xmlns:p14="http://schemas.microsoft.com/office/powerpoint/2010/main" val="286745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2"/>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dirty="0"/>
              <a:t>HOOFDSTUKTITEL</a:t>
            </a:r>
            <a:endParaRPr lang="nl-BE" dirty="0"/>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ONDERTITEL</a:t>
            </a:r>
          </a:p>
        </p:txBody>
      </p:sp>
      <p:sp>
        <p:nvSpPr>
          <p:cNvPr id="4" name="Tijdelijke aanduiding voor datum 3">
            <a:extLst>
              <a:ext uri="{FF2B5EF4-FFF2-40B4-BE49-F238E27FC236}">
                <a16:creationId xmlns:a16="http://schemas.microsoft.com/office/drawing/2014/main" id="{E6946962-0A67-44EB-A18D-73C07F936D85}"/>
              </a:ext>
            </a:extLst>
          </p:cNvPr>
          <p:cNvSpPr>
            <a:spLocks noGrp="1"/>
          </p:cNvSpPr>
          <p:nvPr>
            <p:ph type="dt" sz="half" idx="10"/>
          </p:nvPr>
        </p:nvSpPr>
        <p:spPr/>
        <p:txBody>
          <a:bodyPr/>
          <a:lstStyle>
            <a:lvl1pPr>
              <a:defRPr>
                <a:solidFill>
                  <a:schemeClr val="bg1"/>
                </a:solidFill>
              </a:defRPr>
            </a:lvl1pPr>
          </a:lstStyle>
          <a:p>
            <a:endParaRPr lang="nl-BE"/>
          </a:p>
        </p:txBody>
      </p:sp>
      <p:sp>
        <p:nvSpPr>
          <p:cNvPr id="5" name="Tijdelijke aanduiding voor voettekst 4">
            <a:extLst>
              <a:ext uri="{FF2B5EF4-FFF2-40B4-BE49-F238E27FC236}">
                <a16:creationId xmlns:a16="http://schemas.microsoft.com/office/drawing/2014/main" id="{D316FD36-254F-49C1-A06F-1DBD00D98E47}"/>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849368-50CE-404F-865E-EF0DB7781619}"/>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Gelijkbenige driehoek 7">
            <a:extLst>
              <a:ext uri="{FF2B5EF4-FFF2-40B4-BE49-F238E27FC236}">
                <a16:creationId xmlns:a16="http://schemas.microsoft.com/office/drawing/2014/main" id="{939230B4-815F-440B-888A-070C90C48BA5}"/>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accent2"/>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1.</a:t>
            </a:r>
            <a:endParaRPr lang="nl-BE" dirty="0"/>
          </a:p>
        </p:txBody>
      </p:sp>
      <p:pic>
        <p:nvPicPr>
          <p:cNvPr id="14" name="Afbeelding 13">
            <a:extLst>
              <a:ext uri="{FF2B5EF4-FFF2-40B4-BE49-F238E27FC236}">
                <a16:creationId xmlns:a16="http://schemas.microsoft.com/office/drawing/2014/main" id="{92DBF72E-0CB1-45B4-9813-C3B6894F6DD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625073" y="6073679"/>
            <a:ext cx="1153603" cy="370306"/>
          </a:xfrm>
          <a:prstGeom prst="rect">
            <a:avLst/>
          </a:prstGeom>
        </p:spPr>
      </p:pic>
    </p:spTree>
    <p:extLst>
      <p:ext uri="{BB962C8B-B14F-4D97-AF65-F5344CB8AC3E}">
        <p14:creationId xmlns:p14="http://schemas.microsoft.com/office/powerpoint/2010/main" val="3370689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620000" y="1908000"/>
            <a:ext cx="4114800" cy="3090532"/>
          </a:xfrm>
        </p:spPr>
        <p:txBody>
          <a:bodyPr/>
          <a:lstStyle>
            <a:lvl1pPr marL="0" indent="0">
              <a:lnSpc>
                <a:spcPct val="100000"/>
              </a:lnSpc>
              <a:buFont typeface="Arial" panose="020B0604020202020204" pitchFamily="34" charset="0"/>
              <a:buNone/>
              <a:defRPr b="1">
                <a:latin typeface="+mj-lt"/>
              </a:defRPr>
            </a:lvl1pPr>
            <a:lvl2pPr marL="360000" indent="-180000">
              <a:lnSpc>
                <a:spcPct val="100000"/>
              </a:lnSpc>
              <a:buFont typeface="Arial" panose="020B0604020202020204" pitchFamily="34" charset="0"/>
              <a:buChar char="•"/>
              <a:defRPr/>
            </a:lvl2pPr>
            <a:lvl3pPr marL="720000" indent="-180000" defTabSz="1436688">
              <a:lnSpc>
                <a:spcPct val="100000"/>
              </a:lnSpc>
              <a:buFont typeface="Arial" panose="020B0604020202020204" pitchFamily="34" charset="0"/>
              <a:buChar char="•"/>
              <a:defRPr/>
            </a:lvl3pPr>
            <a:lvl4pPr marL="1080000" indent="-180000">
              <a:lnSpc>
                <a:spcPct val="100000"/>
              </a:lnSpc>
              <a:buFont typeface="Arial" panose="020B0604020202020204" pitchFamily="34" charset="0"/>
              <a:buChar char="•"/>
              <a:defRPr/>
            </a:lvl4pPr>
            <a:lvl5pPr marL="1440000" indent="-180000">
              <a:lnSpc>
                <a:spcPct val="100000"/>
              </a:lnSpc>
              <a:buFont typeface="Arial" panose="020B0604020202020204" pitchFamily="34" charset="0"/>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p:spPr>
        <p:txBody>
          <a:bodyPr anchor="ctr"/>
          <a:lstStyle>
            <a:lvl1pPr marL="0" indent="0" algn="ctr">
              <a:buNone/>
              <a:defRPr baseline="-25000"/>
            </a:lvl1pPr>
          </a:lstStyle>
          <a:p>
            <a:endParaRPr lang="nl-BE"/>
          </a:p>
        </p:txBody>
      </p:sp>
    </p:spTree>
    <p:extLst>
      <p:ext uri="{BB962C8B-B14F-4D97-AF65-F5344CB8AC3E}">
        <p14:creationId xmlns:p14="http://schemas.microsoft.com/office/powerpoint/2010/main" val="3343279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dirty="0"/>
              <a:t>KLIK OM STIJL TE BEWERKEN</a:t>
            </a:r>
            <a:endParaRPr lang="nl-BE" dirty="0"/>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6858000" cy="6858000"/>
          </a:xfrm>
        </p:spPr>
        <p:txBody>
          <a:bodyPr anchor="ctr"/>
          <a:lstStyle>
            <a:lvl1pPr marL="0" indent="0" algn="ctr">
              <a:buNone/>
              <a:defRPr baseline="-25000"/>
            </a:lvl1pPr>
          </a:lstStyle>
          <a:p>
            <a:endParaRPr lang="nl-BE"/>
          </a:p>
        </p:txBody>
      </p:sp>
      <p:sp>
        <p:nvSpPr>
          <p:cNvPr id="10" name="Gelijkbenige driehoek 9">
            <a:extLst>
              <a:ext uri="{FF2B5EF4-FFF2-40B4-BE49-F238E27FC236}">
                <a16:creationId xmlns:a16="http://schemas.microsoft.com/office/drawing/2014/main" id="{83AC5738-621C-4857-A498-30728DB03399}"/>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4129715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en quot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lvl1pPr>
              <a:defRPr>
                <a:solidFill>
                  <a:schemeClr val="bg1"/>
                </a:solidFill>
              </a:defRPr>
            </a:lvl1p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tekst 9">
            <a:extLst>
              <a:ext uri="{FF2B5EF4-FFF2-40B4-BE49-F238E27FC236}">
                <a16:creationId xmlns:a16="http://schemas.microsoft.com/office/drawing/2014/main" id="{B146321D-6FEB-4DB2-A1BE-8F6F0E01F704}"/>
              </a:ext>
            </a:extLst>
          </p:cNvPr>
          <p:cNvSpPr>
            <a:spLocks noGrp="1"/>
          </p:cNvSpPr>
          <p:nvPr>
            <p:ph type="body" sz="quarter" idx="15" hasCustomPrompt="1"/>
          </p:nvPr>
        </p:nvSpPr>
        <p:spPr>
          <a:xfrm>
            <a:off x="3689799" y="2727183"/>
            <a:ext cx="5162888" cy="2140319"/>
          </a:xfrm>
        </p:spPr>
        <p:txBody>
          <a:bodyPr/>
          <a:lstStyle>
            <a:lvl1pPr marL="0" indent="0">
              <a:buNone/>
              <a:defRPr sz="2700" b="1">
                <a:solidFill>
                  <a:schemeClr val="bg1"/>
                </a:solidFill>
                <a:latin typeface="+mj-lt"/>
              </a:defRPr>
            </a:lvl1pPr>
          </a:lstStyle>
          <a:p>
            <a:pPr lvl="0"/>
            <a:r>
              <a:rPr lang="nl-NL" dirty="0"/>
              <a:t>Quote groot: </a:t>
            </a:r>
            <a:r>
              <a:rPr lang="nl-NL" dirty="0" err="1"/>
              <a:t>occulpa</a:t>
            </a:r>
            <a:r>
              <a:rPr lang="nl-NL" dirty="0"/>
              <a:t> </a:t>
            </a:r>
            <a:r>
              <a:rPr lang="nl-NL" dirty="0" err="1"/>
              <a:t>etureicae</a:t>
            </a:r>
            <a:r>
              <a:rPr lang="nl-NL" dirty="0"/>
              <a:t> </a:t>
            </a:r>
            <a:r>
              <a:rPr lang="nl-NL" dirty="0" err="1"/>
              <a:t>sit</a:t>
            </a:r>
            <a:r>
              <a:rPr lang="nl-NL" dirty="0"/>
              <a:t> </a:t>
            </a:r>
            <a:r>
              <a:rPr lang="nl-NL" dirty="0" err="1"/>
              <a:t>dolorae</a:t>
            </a:r>
            <a:r>
              <a:rPr lang="nl-NL" dirty="0"/>
              <a:t>. </a:t>
            </a:r>
            <a:r>
              <a:rPr lang="nl-NL" dirty="0" err="1"/>
              <a:t>Nemporese</a:t>
            </a:r>
            <a:r>
              <a:rPr lang="nl-NL" dirty="0"/>
              <a:t> </a:t>
            </a:r>
            <a:r>
              <a:rPr lang="nl-NL" dirty="0" err="1"/>
              <a:t>endae</a:t>
            </a:r>
            <a:r>
              <a:rPr lang="nl-NL" dirty="0"/>
              <a:t> </a:t>
            </a:r>
            <a:r>
              <a:rPr lang="nl-NL" dirty="0" err="1"/>
              <a:t>am</a:t>
            </a:r>
            <a:r>
              <a:rPr lang="nl-NL" dirty="0"/>
              <a:t>, ad </a:t>
            </a:r>
            <a:r>
              <a:rPr lang="nl-NL" dirty="0" err="1"/>
              <a:t>quatecum</a:t>
            </a:r>
            <a:r>
              <a:rPr lang="nl-NL" dirty="0"/>
              <a:t> </a:t>
            </a:r>
            <a:r>
              <a:rPr lang="nl-NL" dirty="0" err="1"/>
              <a:t>fugiaeperunt</a:t>
            </a:r>
            <a:r>
              <a:rPr lang="nl-NL" dirty="0"/>
              <a:t> </a:t>
            </a:r>
            <a:r>
              <a:rPr lang="nl-NL" dirty="0" err="1"/>
              <a:t>unt</a:t>
            </a:r>
            <a:r>
              <a:rPr lang="nl-NL" dirty="0"/>
              <a:t>. </a:t>
            </a:r>
            <a:r>
              <a:rPr lang="nl-NL" dirty="0" err="1"/>
              <a:t>Atia</a:t>
            </a:r>
            <a:r>
              <a:rPr lang="nl-NL" dirty="0"/>
              <a:t> </a:t>
            </a:r>
            <a:r>
              <a:rPr lang="nl-NL" dirty="0" err="1"/>
              <a:t>sam</a:t>
            </a:r>
            <a:r>
              <a:rPr lang="nl-NL" dirty="0"/>
              <a:t> que </a:t>
            </a:r>
            <a:r>
              <a:rPr lang="nl-NL" dirty="0" err="1"/>
              <a:t>quamustrum</a:t>
            </a:r>
            <a:r>
              <a:rPr lang="nl-NL" dirty="0"/>
              <a:t> </a:t>
            </a:r>
            <a:r>
              <a:rPr lang="nl-NL" dirty="0" err="1"/>
              <a:t>fugiam</a:t>
            </a:r>
            <a:r>
              <a:rPr lang="nl-NL" dirty="0"/>
              <a:t> </a:t>
            </a:r>
            <a:r>
              <a:rPr lang="nl-NL" dirty="0" err="1"/>
              <a:t>quis</a:t>
            </a:r>
            <a:r>
              <a:rPr lang="nl-NL" dirty="0"/>
              <a:t> </a:t>
            </a:r>
            <a:r>
              <a:rPr lang="nl-NL" dirty="0" err="1"/>
              <a:t>corempo</a:t>
            </a:r>
            <a:r>
              <a:rPr lang="nl-NL" dirty="0"/>
              <a:t> </a:t>
            </a:r>
            <a:r>
              <a:rPr lang="nl-NL" dirty="0" err="1"/>
              <a:t>restium</a:t>
            </a:r>
            <a:r>
              <a:rPr lang="nl-NL" dirty="0"/>
              <a:t> </a:t>
            </a:r>
            <a:r>
              <a:rPr lang="nl-NL" dirty="0" err="1"/>
              <a:t>ero</a:t>
            </a:r>
            <a:r>
              <a:rPr lang="nl-NL" dirty="0"/>
              <a:t>.</a:t>
            </a:r>
            <a:endParaRPr lang="nl-BE" dirty="0"/>
          </a:p>
        </p:txBody>
      </p:sp>
      <p:sp>
        <p:nvSpPr>
          <p:cNvPr id="17" name="Gelijkbenige driehoek 16">
            <a:extLst>
              <a:ext uri="{FF2B5EF4-FFF2-40B4-BE49-F238E27FC236}">
                <a16:creationId xmlns:a16="http://schemas.microsoft.com/office/drawing/2014/main" id="{C9E84D4C-76DA-4E4E-9F21-DB0F8DC87F65}"/>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Afbeelding 18">
            <a:extLst>
              <a:ext uri="{FF2B5EF4-FFF2-40B4-BE49-F238E27FC236}">
                <a16:creationId xmlns:a16="http://schemas.microsoft.com/office/drawing/2014/main" id="{4F015E38-B67E-4A5F-B168-2C2166D851B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625073" y="6073679"/>
            <a:ext cx="1153603" cy="370306"/>
          </a:xfrm>
          <a:prstGeom prst="rect">
            <a:avLst/>
          </a:prstGeom>
        </p:spPr>
      </p:pic>
    </p:spTree>
    <p:extLst>
      <p:ext uri="{BB962C8B-B14F-4D97-AF65-F5344CB8AC3E}">
        <p14:creationId xmlns:p14="http://schemas.microsoft.com/office/powerpoint/2010/main" val="3396141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3673615" y="4537479"/>
            <a:ext cx="1008000" cy="1008000"/>
          </a:xfrm>
        </p:spPr>
        <p:txBody>
          <a:bodyPr anchor="ctr"/>
          <a:lstStyle>
            <a:lvl1pPr marL="0" indent="0" algn="ctr">
              <a:buNone/>
              <a:defRPr sz="2000" baseline="-25000"/>
            </a:lvl1pPr>
          </a:lstStyle>
          <a:p>
            <a:endParaRPr lang="nl-BE"/>
          </a:p>
        </p:txBody>
      </p:sp>
      <p:sp>
        <p:nvSpPr>
          <p:cNvPr id="10" name="Tijdelijke aanduiding voor tekst 9">
            <a:extLst>
              <a:ext uri="{FF2B5EF4-FFF2-40B4-BE49-F238E27FC236}">
                <a16:creationId xmlns:a16="http://schemas.microsoft.com/office/drawing/2014/main" id="{B146321D-6FEB-4DB2-A1BE-8F6F0E01F704}"/>
              </a:ext>
            </a:extLst>
          </p:cNvPr>
          <p:cNvSpPr>
            <a:spLocks noGrp="1"/>
          </p:cNvSpPr>
          <p:nvPr>
            <p:ph type="body" sz="quarter" idx="15" hasCustomPrompt="1"/>
          </p:nvPr>
        </p:nvSpPr>
        <p:spPr>
          <a:xfrm>
            <a:off x="3689799" y="2185019"/>
            <a:ext cx="5162888" cy="2140319"/>
          </a:xfrm>
        </p:spPr>
        <p:txBody>
          <a:bodyPr/>
          <a:lstStyle>
            <a:lvl1pPr marL="0" indent="0">
              <a:buNone/>
              <a:defRPr sz="2700" b="1">
                <a:solidFill>
                  <a:schemeClr val="tx1"/>
                </a:solidFill>
                <a:latin typeface="+mj-lt"/>
              </a:defRPr>
            </a:lvl1pPr>
          </a:lstStyle>
          <a:p>
            <a:pPr lvl="0"/>
            <a:r>
              <a:rPr lang="nl-NL" dirty="0"/>
              <a:t>Quote groot: </a:t>
            </a:r>
            <a:r>
              <a:rPr lang="nl-NL" dirty="0" err="1"/>
              <a:t>occulpa</a:t>
            </a:r>
            <a:r>
              <a:rPr lang="nl-NL" dirty="0"/>
              <a:t> </a:t>
            </a:r>
            <a:r>
              <a:rPr lang="nl-NL" dirty="0" err="1"/>
              <a:t>etureicae</a:t>
            </a:r>
            <a:r>
              <a:rPr lang="nl-NL" dirty="0"/>
              <a:t> </a:t>
            </a:r>
            <a:r>
              <a:rPr lang="nl-NL" dirty="0" err="1"/>
              <a:t>sit</a:t>
            </a:r>
            <a:r>
              <a:rPr lang="nl-NL" dirty="0"/>
              <a:t> </a:t>
            </a:r>
            <a:r>
              <a:rPr lang="nl-NL" dirty="0" err="1"/>
              <a:t>dolorae</a:t>
            </a:r>
            <a:r>
              <a:rPr lang="nl-NL" dirty="0"/>
              <a:t>. </a:t>
            </a:r>
            <a:r>
              <a:rPr lang="nl-NL" dirty="0" err="1"/>
              <a:t>Nemporese</a:t>
            </a:r>
            <a:r>
              <a:rPr lang="nl-NL" dirty="0"/>
              <a:t> </a:t>
            </a:r>
            <a:r>
              <a:rPr lang="nl-NL" dirty="0" err="1"/>
              <a:t>endae</a:t>
            </a:r>
            <a:r>
              <a:rPr lang="nl-NL" dirty="0"/>
              <a:t> </a:t>
            </a:r>
            <a:r>
              <a:rPr lang="nl-NL" dirty="0" err="1"/>
              <a:t>am</a:t>
            </a:r>
            <a:r>
              <a:rPr lang="nl-NL" dirty="0"/>
              <a:t>, ad </a:t>
            </a:r>
            <a:r>
              <a:rPr lang="nl-NL" dirty="0" err="1"/>
              <a:t>quatecum</a:t>
            </a:r>
            <a:r>
              <a:rPr lang="nl-NL" dirty="0"/>
              <a:t> </a:t>
            </a:r>
            <a:r>
              <a:rPr lang="nl-NL" dirty="0" err="1"/>
              <a:t>fugiaeperunt</a:t>
            </a:r>
            <a:r>
              <a:rPr lang="nl-NL" dirty="0"/>
              <a:t> </a:t>
            </a:r>
            <a:r>
              <a:rPr lang="nl-NL" dirty="0" err="1"/>
              <a:t>unt</a:t>
            </a:r>
            <a:r>
              <a:rPr lang="nl-NL" dirty="0"/>
              <a:t>. </a:t>
            </a:r>
            <a:r>
              <a:rPr lang="nl-NL" dirty="0" err="1"/>
              <a:t>Atia</a:t>
            </a:r>
            <a:r>
              <a:rPr lang="nl-NL" dirty="0"/>
              <a:t> </a:t>
            </a:r>
            <a:r>
              <a:rPr lang="nl-NL" dirty="0" err="1"/>
              <a:t>sam</a:t>
            </a:r>
            <a:r>
              <a:rPr lang="nl-NL" dirty="0"/>
              <a:t> que </a:t>
            </a:r>
            <a:r>
              <a:rPr lang="nl-NL" dirty="0" err="1"/>
              <a:t>quamustrum</a:t>
            </a:r>
            <a:r>
              <a:rPr lang="nl-NL" dirty="0"/>
              <a:t> </a:t>
            </a:r>
            <a:r>
              <a:rPr lang="nl-NL" dirty="0" err="1"/>
              <a:t>fugiam</a:t>
            </a:r>
            <a:r>
              <a:rPr lang="nl-NL" dirty="0"/>
              <a:t> </a:t>
            </a:r>
            <a:r>
              <a:rPr lang="nl-NL" dirty="0" err="1"/>
              <a:t>quis</a:t>
            </a:r>
            <a:r>
              <a:rPr lang="nl-NL" dirty="0"/>
              <a:t> </a:t>
            </a:r>
            <a:r>
              <a:rPr lang="nl-NL" dirty="0" err="1"/>
              <a:t>corempo</a:t>
            </a:r>
            <a:r>
              <a:rPr lang="nl-NL" dirty="0"/>
              <a:t> </a:t>
            </a:r>
            <a:r>
              <a:rPr lang="nl-NL" dirty="0" err="1"/>
              <a:t>restium</a:t>
            </a:r>
            <a:r>
              <a:rPr lang="nl-NL" dirty="0"/>
              <a:t> </a:t>
            </a:r>
            <a:r>
              <a:rPr lang="nl-NL" dirty="0" err="1"/>
              <a:t>ero</a:t>
            </a:r>
            <a:r>
              <a:rPr lang="nl-NL" dirty="0"/>
              <a:t>.</a:t>
            </a:r>
            <a:endParaRPr lang="nl-BE" dirty="0"/>
          </a:p>
        </p:txBody>
      </p:sp>
      <p:sp>
        <p:nvSpPr>
          <p:cNvPr id="11" name="Tijdelijke aanduiding voor tekst 9">
            <a:extLst>
              <a:ext uri="{FF2B5EF4-FFF2-40B4-BE49-F238E27FC236}">
                <a16:creationId xmlns:a16="http://schemas.microsoft.com/office/drawing/2014/main" id="{65E274DD-5F46-4B35-A5AC-31E6BE89CE65}"/>
              </a:ext>
            </a:extLst>
          </p:cNvPr>
          <p:cNvSpPr>
            <a:spLocks noGrp="1"/>
          </p:cNvSpPr>
          <p:nvPr>
            <p:ph type="body" sz="quarter" idx="16" hasCustomPrompt="1"/>
          </p:nvPr>
        </p:nvSpPr>
        <p:spPr>
          <a:xfrm>
            <a:off x="4855982" y="4574866"/>
            <a:ext cx="6308725" cy="466613"/>
          </a:xfrm>
        </p:spPr>
        <p:txBody>
          <a:bodyPr anchor="b"/>
          <a:lstStyle>
            <a:lvl1pPr marL="0" indent="0">
              <a:buFontTx/>
              <a:buNone/>
              <a:defRPr sz="2100" b="1">
                <a:solidFill>
                  <a:schemeClr val="tx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DA29B528-8ACF-4D4D-B37B-A6AAB88026F1}"/>
              </a:ext>
            </a:extLst>
          </p:cNvPr>
          <p:cNvSpPr>
            <a:spLocks noGrp="1"/>
          </p:cNvSpPr>
          <p:nvPr>
            <p:ph type="body" sz="quarter" idx="17" hasCustomPrompt="1"/>
          </p:nvPr>
        </p:nvSpPr>
        <p:spPr>
          <a:xfrm>
            <a:off x="4855982"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Tree>
    <p:extLst>
      <p:ext uri="{BB962C8B-B14F-4D97-AF65-F5344CB8AC3E}">
        <p14:creationId xmlns:p14="http://schemas.microsoft.com/office/powerpoint/2010/main" val="182425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843A7B-9F3B-480D-AD2E-C3AACED19EFD}"/>
              </a:ext>
            </a:extLst>
          </p:cNvPr>
          <p:cNvSpPr>
            <a:spLocks noGrp="1"/>
          </p:cNvSpPr>
          <p:nvPr>
            <p:ph type="body" idx="1"/>
          </p:nvPr>
        </p:nvSpPr>
        <p:spPr>
          <a:xfrm>
            <a:off x="7644671" y="1769806"/>
            <a:ext cx="4036181" cy="1269552"/>
          </a:xfrm>
        </p:spPr>
        <p:txBody>
          <a:bodyPr anchor="b"/>
          <a:lstStyle>
            <a:lvl1pPr marL="0" indent="0">
              <a:lnSpc>
                <a:spcPct val="80000"/>
              </a:lnSpc>
              <a:buNone/>
              <a:defRPr sz="2800" b="1">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4DDAC10B-1AED-4A32-B7C4-E04362F3B7E2}"/>
              </a:ext>
            </a:extLst>
          </p:cNvPr>
          <p:cNvSpPr>
            <a:spLocks noGrp="1"/>
          </p:cNvSpPr>
          <p:nvPr>
            <p:ph sz="half" idx="2"/>
          </p:nvPr>
        </p:nvSpPr>
        <p:spPr>
          <a:xfrm>
            <a:off x="7644672" y="3047450"/>
            <a:ext cx="4036182" cy="2549854"/>
          </a:xfrm>
        </p:spPr>
        <p:txBody>
          <a:bodyPr/>
          <a:lstStyle>
            <a:lvl1pPr marL="0" indent="0">
              <a:buNone/>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atum 6">
            <a:extLst>
              <a:ext uri="{FF2B5EF4-FFF2-40B4-BE49-F238E27FC236}">
                <a16:creationId xmlns:a16="http://schemas.microsoft.com/office/drawing/2014/main" id="{44202EC0-7C3F-449D-A78C-41C97D42DF82}"/>
              </a:ext>
            </a:extLst>
          </p:cNvPr>
          <p:cNvSpPr>
            <a:spLocks noGrp="1"/>
          </p:cNvSpPr>
          <p:nvPr>
            <p:ph type="dt" sz="half" idx="10"/>
          </p:nvPr>
        </p:nvSpPr>
        <p:spPr/>
        <p:txBody>
          <a:bodyPr/>
          <a:lstStyle/>
          <a:p>
            <a:endParaRPr lang="nl-BE"/>
          </a:p>
        </p:txBody>
      </p:sp>
      <p:sp>
        <p:nvSpPr>
          <p:cNvPr id="8" name="Tijdelijke aanduiding voor voettekst 7">
            <a:extLst>
              <a:ext uri="{FF2B5EF4-FFF2-40B4-BE49-F238E27FC236}">
                <a16:creationId xmlns:a16="http://schemas.microsoft.com/office/drawing/2014/main" id="{DCE90316-0261-473A-89DB-C22973630984}"/>
              </a:ext>
            </a:extLst>
          </p:cNvPr>
          <p:cNvSpPr>
            <a:spLocks noGrp="1"/>
          </p:cNvSpPr>
          <p:nvPr>
            <p:ph type="ftr" sz="quarter" idx="11"/>
          </p:nvPr>
        </p:nvSpPr>
        <p:spPr/>
        <p:txBody>
          <a:bodyPr/>
          <a:lstStyle/>
          <a:p>
            <a:r>
              <a:rPr lang="nl-BE"/>
              <a:t>Titel van de presentatie</a:t>
            </a:r>
          </a:p>
        </p:txBody>
      </p:sp>
      <p:sp>
        <p:nvSpPr>
          <p:cNvPr id="9" name="Tijdelijke aanduiding voor dianummer 8">
            <a:extLst>
              <a:ext uri="{FF2B5EF4-FFF2-40B4-BE49-F238E27FC236}">
                <a16:creationId xmlns:a16="http://schemas.microsoft.com/office/drawing/2014/main" id="{C9AAC146-4636-4E5A-A84D-9EC96FAB2D3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396001" y="1295400"/>
            <a:ext cx="6401310" cy="4611688"/>
          </a:xfrm>
        </p:spPr>
        <p:txBody>
          <a:bodyPr anchor="ctr"/>
          <a:lstStyle>
            <a:lvl1pPr marL="0" indent="0" algn="ctr">
              <a:buNone/>
              <a:defRPr/>
            </a:lvl1pPr>
          </a:lstStyle>
          <a:p>
            <a:endParaRPr lang="nl-BE"/>
          </a:p>
        </p:txBody>
      </p:sp>
    </p:spTree>
    <p:extLst>
      <p:ext uri="{BB962C8B-B14F-4D97-AF65-F5344CB8AC3E}">
        <p14:creationId xmlns:p14="http://schemas.microsoft.com/office/powerpoint/2010/main" val="1746018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44202EC0-7C3F-449D-A78C-41C97D42DF82}"/>
              </a:ext>
            </a:extLst>
          </p:cNvPr>
          <p:cNvSpPr>
            <a:spLocks noGrp="1"/>
          </p:cNvSpPr>
          <p:nvPr>
            <p:ph type="dt" sz="half" idx="10"/>
          </p:nvPr>
        </p:nvSpPr>
        <p:spPr/>
        <p:txBody>
          <a:bodyPr/>
          <a:lstStyle/>
          <a:p>
            <a:endParaRPr lang="nl-BE"/>
          </a:p>
        </p:txBody>
      </p:sp>
      <p:sp>
        <p:nvSpPr>
          <p:cNvPr id="8" name="Tijdelijke aanduiding voor voettekst 7">
            <a:extLst>
              <a:ext uri="{FF2B5EF4-FFF2-40B4-BE49-F238E27FC236}">
                <a16:creationId xmlns:a16="http://schemas.microsoft.com/office/drawing/2014/main" id="{DCE90316-0261-473A-89DB-C22973630984}"/>
              </a:ext>
            </a:extLst>
          </p:cNvPr>
          <p:cNvSpPr>
            <a:spLocks noGrp="1"/>
          </p:cNvSpPr>
          <p:nvPr>
            <p:ph type="ftr" sz="quarter" idx="11"/>
          </p:nvPr>
        </p:nvSpPr>
        <p:spPr/>
        <p:txBody>
          <a:bodyPr/>
          <a:lstStyle/>
          <a:p>
            <a:r>
              <a:rPr lang="nl-BE"/>
              <a:t>Titel van de presentatie</a:t>
            </a:r>
          </a:p>
        </p:txBody>
      </p:sp>
      <p:sp>
        <p:nvSpPr>
          <p:cNvPr id="9" name="Tijdelijke aanduiding voor dianummer 8">
            <a:extLst>
              <a:ext uri="{FF2B5EF4-FFF2-40B4-BE49-F238E27FC236}">
                <a16:creationId xmlns:a16="http://schemas.microsoft.com/office/drawing/2014/main" id="{C9AAC146-4636-4E5A-A84D-9EC96FAB2D3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1280400" y="1295400"/>
            <a:ext cx="9301567" cy="4611688"/>
          </a:xfrm>
        </p:spPr>
        <p:txBody>
          <a:bodyPr anchor="ctr"/>
          <a:lstStyle>
            <a:lvl1pPr marL="0" indent="0" algn="ctr">
              <a:buNone/>
              <a:defRPr/>
            </a:lvl1pPr>
          </a:lstStyle>
          <a:p>
            <a:endParaRPr lang="nl-BE"/>
          </a:p>
        </p:txBody>
      </p:sp>
    </p:spTree>
    <p:extLst>
      <p:ext uri="{BB962C8B-B14F-4D97-AF65-F5344CB8AC3E}">
        <p14:creationId xmlns:p14="http://schemas.microsoft.com/office/powerpoint/2010/main" val="1824278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E3473E5-12B3-4067-8FAB-0C0452971BA2}"/>
              </a:ext>
            </a:extLst>
          </p:cNvPr>
          <p:cNvSpPr>
            <a:spLocks noGrp="1"/>
          </p:cNvSpPr>
          <p:nvPr>
            <p:ph type="dt" sz="half" idx="10"/>
          </p:nvPr>
        </p:nvSpPr>
        <p:spPr/>
        <p:txBody>
          <a:bodyPr/>
          <a:lstStyle/>
          <a:p>
            <a:endParaRPr lang="nl-BE"/>
          </a:p>
        </p:txBody>
      </p:sp>
      <p:sp>
        <p:nvSpPr>
          <p:cNvPr id="4" name="Tijdelijke aanduiding voor voettekst 3">
            <a:extLst>
              <a:ext uri="{FF2B5EF4-FFF2-40B4-BE49-F238E27FC236}">
                <a16:creationId xmlns:a16="http://schemas.microsoft.com/office/drawing/2014/main" id="{E5205202-803B-40C0-8FCF-E7381AE4E989}"/>
              </a:ext>
            </a:extLst>
          </p:cNvPr>
          <p:cNvSpPr>
            <a:spLocks noGrp="1"/>
          </p:cNvSpPr>
          <p:nvPr>
            <p:ph type="ftr" sz="quarter" idx="11"/>
          </p:nvPr>
        </p:nvSpPr>
        <p:spPr/>
        <p:txBody>
          <a:bodyPr/>
          <a:lstStyle/>
          <a:p>
            <a:r>
              <a:rPr lang="nl-BE"/>
              <a:t>Titel van de presentatie</a:t>
            </a:r>
          </a:p>
        </p:txBody>
      </p:sp>
      <p:sp>
        <p:nvSpPr>
          <p:cNvPr id="5" name="Tijdelijke aanduiding voor dianummer 4">
            <a:extLst>
              <a:ext uri="{FF2B5EF4-FFF2-40B4-BE49-F238E27FC236}">
                <a16:creationId xmlns:a16="http://schemas.microsoft.com/office/drawing/2014/main" id="{43488137-6613-43C0-B311-4B1FB099B41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Tree>
    <p:extLst>
      <p:ext uri="{BB962C8B-B14F-4D97-AF65-F5344CB8AC3E}">
        <p14:creationId xmlns:p14="http://schemas.microsoft.com/office/powerpoint/2010/main" val="326886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406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4277031" y="1852225"/>
            <a:ext cx="5365733" cy="3090532"/>
          </a:xfrm>
        </p:spPr>
        <p:txBody>
          <a:bodyPr/>
          <a:lstStyle>
            <a:lvl1pPr marL="0" indent="0">
              <a:lnSpc>
                <a:spcPts val="3800"/>
              </a:lnSpc>
              <a:spcBef>
                <a:spcPts val="2200"/>
              </a:spcBef>
              <a:buFont typeface="Arial" panose="020B0604020202020204" pitchFamily="34" charset="0"/>
              <a:buNone/>
              <a:defRPr sz="32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a:p>
            <a:pPr lvl="0"/>
            <a:r>
              <a:rPr lang="nl-NL"/>
              <a:t>Hoofdstuktitel</a:t>
            </a:r>
          </a:p>
          <a:p>
            <a:pPr lvl="0"/>
            <a:r>
              <a:rPr lang="nl-NL"/>
              <a:t>Hoofdstuktitel</a:t>
            </a:r>
          </a:p>
          <a:p>
            <a:pPr lvl="0"/>
            <a:r>
              <a:rPr lang="nl-NL"/>
              <a:t>Hoofdstuktitel</a:t>
            </a:r>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a:xfrm>
            <a:off x="4277031" y="6264004"/>
            <a:ext cx="2743200" cy="365125"/>
          </a:xfrm>
        </p:spPr>
        <p:txBody>
          <a:bodyPr/>
          <a:lstStyle>
            <a:lvl1pPr>
              <a:defRPr>
                <a:solidFill>
                  <a:schemeClr val="accent3"/>
                </a:solidFill>
              </a:defRPr>
            </a:lvl1p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11" name="Tijdelijke aanduiding voor inhoud 2">
            <a:extLst>
              <a:ext uri="{FF2B5EF4-FFF2-40B4-BE49-F238E27FC236}">
                <a16:creationId xmlns:a16="http://schemas.microsoft.com/office/drawing/2014/main" id="{304FD9A2-98F2-4A5B-A452-66B8C41A8935}"/>
              </a:ext>
            </a:extLst>
          </p:cNvPr>
          <p:cNvSpPr>
            <a:spLocks noGrp="1"/>
          </p:cNvSpPr>
          <p:nvPr>
            <p:ph idx="14" hasCustomPrompt="1"/>
          </p:nvPr>
        </p:nvSpPr>
        <p:spPr>
          <a:xfrm>
            <a:off x="2549883" y="1859599"/>
            <a:ext cx="1345923" cy="3090532"/>
          </a:xfrm>
        </p:spPr>
        <p:txBody>
          <a:bodyPr/>
          <a:lstStyle>
            <a:lvl1pPr marL="0" indent="0" algn="r">
              <a:lnSpc>
                <a:spcPts val="3800"/>
              </a:lnSpc>
              <a:spcBef>
                <a:spcPts val="2200"/>
              </a:spcBef>
              <a:buFont typeface="Arial" panose="020B0604020202020204" pitchFamily="34" charset="0"/>
              <a:buNone/>
              <a:defRPr sz="5400" b="1">
                <a:solidFill>
                  <a:schemeClr val="bg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1.</a:t>
            </a:r>
          </a:p>
          <a:p>
            <a:pPr lvl="0"/>
            <a:r>
              <a:rPr lang="nl-NL"/>
              <a:t>2.</a:t>
            </a:r>
          </a:p>
          <a:p>
            <a:pPr lvl="0"/>
            <a:r>
              <a:rPr lang="nl-NL"/>
              <a:t>3.</a:t>
            </a:r>
          </a:p>
          <a:p>
            <a:pPr lvl="0"/>
            <a:r>
              <a:rPr lang="nl-NL"/>
              <a:t>4.</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a:solidFill>
                  <a:schemeClr val="bg1"/>
                </a:solidFill>
                <a:latin typeface="+mj-lt"/>
              </a:rPr>
              <a:t>INHOUDSTAFEL</a:t>
            </a:r>
          </a:p>
        </p:txBody>
      </p:sp>
      <p:sp>
        <p:nvSpPr>
          <p:cNvPr id="15" name="Gelijkbenige driehoek 14">
            <a:extLst>
              <a:ext uri="{FF2B5EF4-FFF2-40B4-BE49-F238E27FC236}">
                <a16:creationId xmlns:a16="http://schemas.microsoft.com/office/drawing/2014/main" id="{F826CAAD-37E1-417F-AE93-7A7F7F6D5FE8}"/>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2414960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7DF97DE-814F-4A02-925B-4FA8DC174A8B}"/>
              </a:ext>
            </a:extLst>
          </p:cNvPr>
          <p:cNvSpPr>
            <a:spLocks noGrp="1"/>
          </p:cNvSpPr>
          <p:nvPr>
            <p:ph type="dt" sz="half" idx="10"/>
          </p:nvPr>
        </p:nvSpPr>
        <p:spPr/>
        <p:txBody>
          <a:bodyPr/>
          <a:lstStyle/>
          <a:p>
            <a:endParaRPr lang="nl-BE"/>
          </a:p>
        </p:txBody>
      </p:sp>
      <p:sp>
        <p:nvSpPr>
          <p:cNvPr id="3" name="Tijdelijke aanduiding voor voettekst 2">
            <a:extLst>
              <a:ext uri="{FF2B5EF4-FFF2-40B4-BE49-F238E27FC236}">
                <a16:creationId xmlns:a16="http://schemas.microsoft.com/office/drawing/2014/main" id="{639C6991-A2F7-45F1-A24C-12CAC083E581}"/>
              </a:ext>
            </a:extLst>
          </p:cNvPr>
          <p:cNvSpPr>
            <a:spLocks noGrp="1"/>
          </p:cNvSpPr>
          <p:nvPr>
            <p:ph type="ftr" sz="quarter" idx="11"/>
          </p:nvPr>
        </p:nvSpPr>
        <p:spPr/>
        <p:txBody>
          <a:bodyPr/>
          <a:lstStyle>
            <a:lvl1pPr>
              <a:defRPr/>
            </a:lvl1pPr>
          </a:lstStyle>
          <a:p>
            <a:r>
              <a:rPr lang="nl-BE" dirty="0"/>
              <a:t>Breinwijs</a:t>
            </a:r>
          </a:p>
        </p:txBody>
      </p:sp>
      <p:sp>
        <p:nvSpPr>
          <p:cNvPr id="4" name="Tijdelijke aanduiding voor dianummer 3">
            <a:extLst>
              <a:ext uri="{FF2B5EF4-FFF2-40B4-BE49-F238E27FC236}">
                <a16:creationId xmlns:a16="http://schemas.microsoft.com/office/drawing/2014/main" id="{291E0077-B4BD-4C07-BC35-57BD3CDF0909}"/>
              </a:ext>
            </a:extLst>
          </p:cNvPr>
          <p:cNvSpPr>
            <a:spLocks noGrp="1"/>
          </p:cNvSpPr>
          <p:nvPr>
            <p:ph type="sldNum" sz="quarter" idx="12"/>
          </p:nvPr>
        </p:nvSpPr>
        <p:spPr/>
        <p:txBody>
          <a:bodyPr/>
          <a:lstStyle/>
          <a:p>
            <a:fld id="{FF88DA20-ED00-471C-9170-60F590CB400A}" type="slidenum">
              <a:rPr lang="nl-BE" smtClean="0"/>
              <a:t>‹#›</a:t>
            </a:fld>
            <a:endParaRPr lang="nl-BE"/>
          </a:p>
        </p:txBody>
      </p:sp>
    </p:spTree>
    <p:extLst>
      <p:ext uri="{BB962C8B-B14F-4D97-AF65-F5344CB8AC3E}">
        <p14:creationId xmlns:p14="http://schemas.microsoft.com/office/powerpoint/2010/main" val="356992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620000" y="2736000"/>
            <a:ext cx="9281274" cy="3090532"/>
          </a:xfrm>
        </p:spPr>
        <p:txBody>
          <a:bodyPr/>
          <a:lstStyle>
            <a:lvl1pPr marL="0" indent="0">
              <a:lnSpc>
                <a:spcPct val="100000"/>
              </a:lnSpc>
              <a:buNone/>
              <a:defRPr/>
            </a:lvl1pPr>
            <a:lvl2pPr marL="358163" indent="0">
              <a:lnSpc>
                <a:spcPct val="100000"/>
              </a:lnSpc>
              <a:buNone/>
              <a:defRPr/>
            </a:lvl2pPr>
            <a:lvl3pPr marL="720000" indent="0">
              <a:lnSpc>
                <a:spcPct val="100000"/>
              </a:lnSpc>
              <a:buNone/>
              <a:defRPr/>
            </a:lvl3pPr>
            <a:lvl4pPr marL="1080000" indent="0">
              <a:lnSpc>
                <a:spcPct val="100000"/>
              </a:lnSpc>
              <a:buNone/>
              <a:defRPr/>
            </a:lvl4pPr>
            <a:lvl5pPr marL="1440000" indent="0">
              <a:lnSpc>
                <a:spcPct val="100000"/>
              </a:lnSpc>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Tree>
    <p:extLst>
      <p:ext uri="{BB962C8B-B14F-4D97-AF65-F5344CB8AC3E}">
        <p14:creationId xmlns:p14="http://schemas.microsoft.com/office/powerpoint/2010/main" val="358636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bullet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620000" y="1908000"/>
            <a:ext cx="9291600" cy="3132000"/>
          </a:xfrm>
        </p:spPr>
        <p:txBody>
          <a:bodyPr/>
          <a:lstStyle>
            <a:lvl1pPr marL="0" indent="0">
              <a:buFont typeface="Arial" panose="020B0604020202020204" pitchFamily="34" charset="0"/>
              <a:buNone/>
              <a:defRPr b="1">
                <a:latin typeface="+mj-lt"/>
              </a:defRPr>
            </a:lvl1pPr>
            <a:lvl2pPr marL="360000" indent="-180000">
              <a:buFont typeface="Arial" panose="020B0604020202020204" pitchFamily="34" charset="0"/>
              <a:buChar char="•"/>
              <a:defRPr/>
            </a:lvl2pPr>
            <a:lvl3pPr marL="720000" indent="-180000" defTabSz="1436688">
              <a:buFont typeface="Arial" panose="020B0604020202020204" pitchFamily="34" charset="0"/>
              <a:buChar char="•"/>
              <a:defRPr/>
            </a:lvl3pPr>
            <a:lvl4pPr marL="1080000" indent="-180000">
              <a:buFont typeface="Arial" panose="020B0604020202020204" pitchFamily="34" charset="0"/>
              <a:buChar char="•"/>
              <a:defRPr/>
            </a:lvl4pPr>
            <a:lvl5pPr marL="1440000" indent="-180000">
              <a:buFont typeface="Arial" panose="020B0604020202020204" pitchFamily="34" charset="0"/>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Tree>
    <p:extLst>
      <p:ext uri="{BB962C8B-B14F-4D97-AF65-F5344CB8AC3E}">
        <p14:creationId xmlns:p14="http://schemas.microsoft.com/office/powerpoint/2010/main" val="239895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5158C-C5F8-4FA4-8D48-8495226D3BD9}"/>
              </a:ext>
            </a:extLst>
          </p:cNvPr>
          <p:cNvSpPr>
            <a:spLocks noGrp="1"/>
          </p:cNvSpPr>
          <p:nvPr>
            <p:ph type="title" hasCustomPrompt="1"/>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1620000" y="2736000"/>
            <a:ext cx="4392000" cy="288350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192000" y="2736000"/>
            <a:ext cx="4392000" cy="288350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509CE115-B374-4617-BCB4-65CE9967179F}"/>
              </a:ext>
            </a:extLst>
          </p:cNvPr>
          <p:cNvSpPr>
            <a:spLocks noGrp="1"/>
          </p:cNvSpPr>
          <p:nvPr>
            <p:ph type="dt" sz="half" idx="10"/>
          </p:nvPr>
        </p:nvSpPr>
        <p:spPr/>
        <p:txBody>
          <a:bodyPr/>
          <a:lstStyle/>
          <a:p>
            <a:endParaRPr lang="nl-BE"/>
          </a:p>
        </p:txBody>
      </p:sp>
      <p:sp>
        <p:nvSpPr>
          <p:cNvPr id="6" name="Tijdelijke aanduiding voor voettekst 5">
            <a:extLst>
              <a:ext uri="{FF2B5EF4-FFF2-40B4-BE49-F238E27FC236}">
                <a16:creationId xmlns:a16="http://schemas.microsoft.com/office/drawing/2014/main" id="{A30D3D96-5DFD-4E22-A20C-C1B8E4E8A2C5}"/>
              </a:ext>
            </a:extLst>
          </p:cNvPr>
          <p:cNvSpPr>
            <a:spLocks noGrp="1"/>
          </p:cNvSpPr>
          <p:nvPr>
            <p:ph type="ftr" sz="quarter" idx="11"/>
          </p:nvPr>
        </p:nvSpPr>
        <p:spPr/>
        <p:txBody>
          <a:bodyPr/>
          <a:lstStyle/>
          <a:p>
            <a:r>
              <a:rPr lang="nl-BE"/>
              <a:t>Titel van de presentatie</a:t>
            </a:r>
          </a:p>
        </p:txBody>
      </p:sp>
      <p:sp>
        <p:nvSpPr>
          <p:cNvPr id="7" name="Tijdelijke aanduiding voor dianummer 6">
            <a:extLst>
              <a:ext uri="{FF2B5EF4-FFF2-40B4-BE49-F238E27FC236}">
                <a16:creationId xmlns:a16="http://schemas.microsoft.com/office/drawing/2014/main" id="{B8F20995-02CF-40E9-A9E3-07D0889FE6E4}"/>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3D35A45E-59A3-4C31-A9F3-DD73EF3BB76C}"/>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Tree>
    <p:extLst>
      <p:ext uri="{BB962C8B-B14F-4D97-AF65-F5344CB8AC3E}">
        <p14:creationId xmlns:p14="http://schemas.microsoft.com/office/powerpoint/2010/main" val="868096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2"/>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a:t>HOOFDSTUKTITEL</a:t>
            </a:r>
            <a:endParaRPr lang="nl-BE"/>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sp>
        <p:nvSpPr>
          <p:cNvPr id="4" name="Tijdelijke aanduiding voor datum 3">
            <a:extLst>
              <a:ext uri="{FF2B5EF4-FFF2-40B4-BE49-F238E27FC236}">
                <a16:creationId xmlns:a16="http://schemas.microsoft.com/office/drawing/2014/main" id="{E6946962-0A67-44EB-A18D-73C07F936D85}"/>
              </a:ext>
            </a:extLst>
          </p:cNvPr>
          <p:cNvSpPr>
            <a:spLocks noGrp="1"/>
          </p:cNvSpPr>
          <p:nvPr>
            <p:ph type="dt" sz="half" idx="10"/>
          </p:nvPr>
        </p:nvSpPr>
        <p:spPr/>
        <p:txBody>
          <a:bodyPr/>
          <a:lstStyle>
            <a:lvl1pPr>
              <a:defRPr>
                <a:solidFill>
                  <a:schemeClr val="bg1"/>
                </a:solidFill>
              </a:defRPr>
            </a:lvl1pPr>
          </a:lstStyle>
          <a:p>
            <a:endParaRPr lang="nl-BE"/>
          </a:p>
        </p:txBody>
      </p:sp>
      <p:sp>
        <p:nvSpPr>
          <p:cNvPr id="5" name="Tijdelijke aanduiding voor voettekst 4">
            <a:extLst>
              <a:ext uri="{FF2B5EF4-FFF2-40B4-BE49-F238E27FC236}">
                <a16:creationId xmlns:a16="http://schemas.microsoft.com/office/drawing/2014/main" id="{D316FD36-254F-49C1-A06F-1DBD00D98E47}"/>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849368-50CE-404F-865E-EF0DB7781619}"/>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Gelijkbenige driehoek 7">
            <a:extLst>
              <a:ext uri="{FF2B5EF4-FFF2-40B4-BE49-F238E27FC236}">
                <a16:creationId xmlns:a16="http://schemas.microsoft.com/office/drawing/2014/main" id="{939230B4-815F-440B-888A-070C90C48BA5}"/>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accent2"/>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1.</a:t>
            </a:r>
            <a:endParaRPr lang="nl-BE"/>
          </a:p>
        </p:txBody>
      </p:sp>
      <p:pic>
        <p:nvPicPr>
          <p:cNvPr id="14" name="Afbeelding 13">
            <a:extLst>
              <a:ext uri="{FF2B5EF4-FFF2-40B4-BE49-F238E27FC236}">
                <a16:creationId xmlns:a16="http://schemas.microsoft.com/office/drawing/2014/main" id="{92DBF72E-0CB1-45B4-9813-C3B6894F6DD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625073" y="6073679"/>
            <a:ext cx="1153603" cy="370306"/>
          </a:xfrm>
          <a:prstGeom prst="rect">
            <a:avLst/>
          </a:prstGeom>
        </p:spPr>
      </p:pic>
    </p:spTree>
    <p:extLst>
      <p:ext uri="{BB962C8B-B14F-4D97-AF65-F5344CB8AC3E}">
        <p14:creationId xmlns:p14="http://schemas.microsoft.com/office/powerpoint/2010/main" val="307417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620000" y="1908000"/>
            <a:ext cx="4114800" cy="3090532"/>
          </a:xfrm>
        </p:spPr>
        <p:txBody>
          <a:bodyPr/>
          <a:lstStyle>
            <a:lvl1pPr marL="0" indent="0">
              <a:lnSpc>
                <a:spcPct val="100000"/>
              </a:lnSpc>
              <a:buFont typeface="Arial" panose="020B0604020202020204" pitchFamily="34" charset="0"/>
              <a:buNone/>
              <a:defRPr b="1">
                <a:latin typeface="+mj-lt"/>
              </a:defRPr>
            </a:lvl1pPr>
            <a:lvl2pPr marL="360000" indent="-180000">
              <a:lnSpc>
                <a:spcPct val="100000"/>
              </a:lnSpc>
              <a:buFont typeface="Arial" panose="020B0604020202020204" pitchFamily="34" charset="0"/>
              <a:buChar char="•"/>
              <a:defRPr/>
            </a:lvl2pPr>
            <a:lvl3pPr marL="720000" indent="-180000" defTabSz="1436688">
              <a:lnSpc>
                <a:spcPct val="100000"/>
              </a:lnSpc>
              <a:buFont typeface="Arial" panose="020B0604020202020204" pitchFamily="34" charset="0"/>
              <a:buChar char="•"/>
              <a:defRPr/>
            </a:lvl3pPr>
            <a:lvl4pPr marL="1080000" indent="-180000">
              <a:lnSpc>
                <a:spcPct val="100000"/>
              </a:lnSpc>
              <a:buFont typeface="Arial" panose="020B0604020202020204" pitchFamily="34" charset="0"/>
              <a:buChar char="•"/>
              <a:defRPr/>
            </a:lvl4pPr>
            <a:lvl5pPr marL="1440000" indent="-180000">
              <a:lnSpc>
                <a:spcPct val="100000"/>
              </a:lnSpc>
              <a:buFont typeface="Arial" panose="020B0604020202020204" pitchFamily="34" charset="0"/>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p:spPr>
        <p:txBody>
          <a:bodyPr anchor="ctr"/>
          <a:lstStyle>
            <a:lvl1pPr marL="0" indent="0" algn="ctr">
              <a:buNone/>
              <a:defRPr baseline="-25000"/>
            </a:lvl1pPr>
          </a:lstStyle>
          <a:p>
            <a:endParaRPr lang="nl-BE"/>
          </a:p>
        </p:txBody>
      </p:sp>
    </p:spTree>
    <p:extLst>
      <p:ext uri="{BB962C8B-B14F-4D97-AF65-F5344CB8AC3E}">
        <p14:creationId xmlns:p14="http://schemas.microsoft.com/office/powerpoint/2010/main" val="374072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a:t>KLIK OM STIJL TE BEWERKEN</a:t>
            </a:r>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6858000" cy="6858000"/>
          </a:xfrm>
        </p:spPr>
        <p:txBody>
          <a:bodyPr anchor="ctr"/>
          <a:lstStyle>
            <a:lvl1pPr marL="0" indent="0" algn="ctr">
              <a:buNone/>
              <a:defRPr baseline="-25000"/>
            </a:lvl1pPr>
          </a:lstStyle>
          <a:p>
            <a:endParaRPr lang="nl-BE"/>
          </a:p>
        </p:txBody>
      </p:sp>
      <p:sp>
        <p:nvSpPr>
          <p:cNvPr id="10" name="Gelijkbenige driehoek 9">
            <a:extLst>
              <a:ext uri="{FF2B5EF4-FFF2-40B4-BE49-F238E27FC236}">
                <a16:creationId xmlns:a16="http://schemas.microsoft.com/office/drawing/2014/main" id="{83AC5738-621C-4857-A498-30728DB03399}"/>
              </a:ext>
            </a:extLst>
          </p:cNvPr>
          <p:cNvSpPr/>
          <p:nvPr userDrawn="1"/>
        </p:nvSpPr>
        <p:spPr>
          <a:xfrm rot="5400000">
            <a:off x="388523"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383109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6.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396000" y="612000"/>
            <a:ext cx="10515600" cy="684000"/>
          </a:xfrm>
          <a:prstGeom prst="rect">
            <a:avLst/>
          </a:prstGeom>
        </p:spPr>
        <p:txBody>
          <a:bodyPr vert="horz" lIns="0" tIns="0" rIns="0" bIns="0" rtlCol="0" anchor="t" anchorCtr="0">
            <a:no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1630328" y="2729021"/>
            <a:ext cx="9281274" cy="3090532"/>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4F6AD4E-0376-4AAB-8907-1E42C45378EA}"/>
              </a:ext>
            </a:extLst>
          </p:cNvPr>
          <p:cNvSpPr>
            <a:spLocks noGrp="1"/>
          </p:cNvSpPr>
          <p:nvPr>
            <p:ph type="dt" sz="half" idx="2"/>
          </p:nvPr>
        </p:nvSpPr>
        <p:spPr>
          <a:xfrm>
            <a:off x="4998576" y="6264004"/>
            <a:ext cx="2743200" cy="365125"/>
          </a:xfrm>
          <a:prstGeom prst="rect">
            <a:avLst/>
          </a:prstGeom>
        </p:spPr>
        <p:txBody>
          <a:bodyPr vert="horz" lIns="0" tIns="0" rIns="0" bIns="0" rtlCol="0" anchor="t" anchorCtr="0">
            <a:noAutofit/>
          </a:bodyPr>
          <a:lstStyle>
            <a:lvl1pPr algn="l">
              <a:defRPr sz="1200">
                <a:solidFill>
                  <a:schemeClr val="tx1"/>
                </a:solidFill>
                <a:latin typeface="+mj-lt"/>
              </a:defRPr>
            </a:lvl1pPr>
          </a:lstStyle>
          <a:p>
            <a:endParaRPr lang="nl-BE"/>
          </a:p>
        </p:txBody>
      </p:sp>
      <p:sp>
        <p:nvSpPr>
          <p:cNvPr id="5" name="Tijdelijke aanduiding voor voettekst 4">
            <a:extLst>
              <a:ext uri="{FF2B5EF4-FFF2-40B4-BE49-F238E27FC236}">
                <a16:creationId xmlns:a16="http://schemas.microsoft.com/office/drawing/2014/main" id="{8141D534-2D3B-4E3E-93F0-6E17F620AFFF}"/>
              </a:ext>
            </a:extLst>
          </p:cNvPr>
          <p:cNvSpPr>
            <a:spLocks noGrp="1"/>
          </p:cNvSpPr>
          <p:nvPr>
            <p:ph type="ftr" sz="quarter" idx="3"/>
          </p:nvPr>
        </p:nvSpPr>
        <p:spPr>
          <a:xfrm>
            <a:off x="861246" y="6264211"/>
            <a:ext cx="41148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r>
              <a:rPr lang="nl-BE"/>
              <a:t>Titel van de presentatie</a:t>
            </a:r>
          </a:p>
        </p:txBody>
      </p:sp>
      <p:sp>
        <p:nvSpPr>
          <p:cNvPr id="6" name="Tijdelijke aanduiding voor dianummer 5">
            <a:extLst>
              <a:ext uri="{FF2B5EF4-FFF2-40B4-BE49-F238E27FC236}">
                <a16:creationId xmlns:a16="http://schemas.microsoft.com/office/drawing/2014/main" id="{2AC6B2CE-C5EC-498A-A0F1-8E7B718BB6B3}"/>
              </a:ext>
            </a:extLst>
          </p:cNvPr>
          <p:cNvSpPr>
            <a:spLocks noGrp="1"/>
          </p:cNvSpPr>
          <p:nvPr>
            <p:ph type="sldNum" sz="quarter" idx="4"/>
          </p:nvPr>
        </p:nvSpPr>
        <p:spPr>
          <a:xfrm>
            <a:off x="534291"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a:t>
            </a:fld>
            <a:endParaRPr lang="nl-BE"/>
          </a:p>
        </p:txBody>
      </p:sp>
      <p:pic>
        <p:nvPicPr>
          <p:cNvPr id="9" name="Afbeelding 8">
            <a:extLst>
              <a:ext uri="{FF2B5EF4-FFF2-40B4-BE49-F238E27FC236}">
                <a16:creationId xmlns:a16="http://schemas.microsoft.com/office/drawing/2014/main" id="{C54CFD1D-AE9F-4E01-BB96-1FD87EDE6CC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0625073" y="6073683"/>
            <a:ext cx="1153603" cy="370307"/>
          </a:xfrm>
          <a:prstGeom prst="rect">
            <a:avLst/>
          </a:prstGeom>
        </p:spPr>
      </p:pic>
      <p:sp>
        <p:nvSpPr>
          <p:cNvPr id="10" name="Gelijkbenige driehoek 9">
            <a:extLst>
              <a:ext uri="{FF2B5EF4-FFF2-40B4-BE49-F238E27FC236}">
                <a16:creationId xmlns:a16="http://schemas.microsoft.com/office/drawing/2014/main" id="{91F4572B-450D-4A18-A92E-3CDA65745A0D}"/>
              </a:ext>
            </a:extLst>
          </p:cNvPr>
          <p:cNvSpPr/>
          <p:nvPr userDrawn="1"/>
        </p:nvSpPr>
        <p:spPr>
          <a:xfrm rot="5400000">
            <a:off x="388523"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13514870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177800" indent="-1778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538163"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396000" y="612000"/>
            <a:ext cx="10515600" cy="684000"/>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1630328" y="2729021"/>
            <a:ext cx="9281274" cy="3090532"/>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54F6AD4E-0376-4AAB-8907-1E42C45378EA}"/>
              </a:ext>
            </a:extLst>
          </p:cNvPr>
          <p:cNvSpPr>
            <a:spLocks noGrp="1"/>
          </p:cNvSpPr>
          <p:nvPr>
            <p:ph type="dt" sz="half" idx="2"/>
          </p:nvPr>
        </p:nvSpPr>
        <p:spPr>
          <a:xfrm>
            <a:off x="4998576" y="6264004"/>
            <a:ext cx="2743200" cy="365125"/>
          </a:xfrm>
          <a:prstGeom prst="rect">
            <a:avLst/>
          </a:prstGeom>
        </p:spPr>
        <p:txBody>
          <a:bodyPr vert="horz" lIns="0" tIns="0" rIns="0" bIns="0" rtlCol="0" anchor="t" anchorCtr="0">
            <a:noAutofit/>
          </a:bodyPr>
          <a:lstStyle>
            <a:lvl1pPr algn="l">
              <a:defRPr sz="1200">
                <a:solidFill>
                  <a:schemeClr val="tx1"/>
                </a:solidFill>
                <a:latin typeface="+mj-lt"/>
              </a:defRPr>
            </a:lvl1pPr>
          </a:lstStyle>
          <a:p>
            <a:endParaRPr lang="nl-BE" dirty="0"/>
          </a:p>
        </p:txBody>
      </p:sp>
      <p:sp>
        <p:nvSpPr>
          <p:cNvPr id="5" name="Tijdelijke aanduiding voor voettekst 4">
            <a:extLst>
              <a:ext uri="{FF2B5EF4-FFF2-40B4-BE49-F238E27FC236}">
                <a16:creationId xmlns:a16="http://schemas.microsoft.com/office/drawing/2014/main" id="{8141D534-2D3B-4E3E-93F0-6E17F620AFFF}"/>
              </a:ext>
            </a:extLst>
          </p:cNvPr>
          <p:cNvSpPr>
            <a:spLocks noGrp="1"/>
          </p:cNvSpPr>
          <p:nvPr>
            <p:ph type="ftr" sz="quarter" idx="3"/>
          </p:nvPr>
        </p:nvSpPr>
        <p:spPr>
          <a:xfrm>
            <a:off x="861246" y="6264211"/>
            <a:ext cx="41148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r>
              <a:rPr lang="nl-BE" dirty="0"/>
              <a:t>Titel van de presentatie</a:t>
            </a:r>
          </a:p>
        </p:txBody>
      </p:sp>
      <p:sp>
        <p:nvSpPr>
          <p:cNvPr id="6" name="Tijdelijke aanduiding voor dianummer 5">
            <a:extLst>
              <a:ext uri="{FF2B5EF4-FFF2-40B4-BE49-F238E27FC236}">
                <a16:creationId xmlns:a16="http://schemas.microsoft.com/office/drawing/2014/main" id="{2AC6B2CE-C5EC-498A-A0F1-8E7B718BB6B3}"/>
              </a:ext>
            </a:extLst>
          </p:cNvPr>
          <p:cNvSpPr>
            <a:spLocks noGrp="1"/>
          </p:cNvSpPr>
          <p:nvPr>
            <p:ph type="sldNum" sz="quarter" idx="4"/>
          </p:nvPr>
        </p:nvSpPr>
        <p:spPr>
          <a:xfrm>
            <a:off x="534291"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a:t>
            </a:fld>
            <a:endParaRPr lang="nl-BE" dirty="0"/>
          </a:p>
        </p:txBody>
      </p:sp>
      <p:pic>
        <p:nvPicPr>
          <p:cNvPr id="9" name="Afbeelding 8">
            <a:extLst>
              <a:ext uri="{FF2B5EF4-FFF2-40B4-BE49-F238E27FC236}">
                <a16:creationId xmlns:a16="http://schemas.microsoft.com/office/drawing/2014/main" id="{C54CFD1D-AE9F-4E01-BB96-1FD87EDE6CC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0625073" y="6073683"/>
            <a:ext cx="1153603" cy="370307"/>
          </a:xfrm>
          <a:prstGeom prst="rect">
            <a:avLst/>
          </a:prstGeom>
        </p:spPr>
      </p:pic>
      <p:sp>
        <p:nvSpPr>
          <p:cNvPr id="10" name="Gelijkbenige driehoek 9">
            <a:extLst>
              <a:ext uri="{FF2B5EF4-FFF2-40B4-BE49-F238E27FC236}">
                <a16:creationId xmlns:a16="http://schemas.microsoft.com/office/drawing/2014/main" id="{91F4572B-450D-4A18-A92E-3CDA65745A0D}"/>
              </a:ext>
            </a:extLst>
          </p:cNvPr>
          <p:cNvSpPr/>
          <p:nvPr userDrawn="1"/>
        </p:nvSpPr>
        <p:spPr>
          <a:xfrm rot="5400000">
            <a:off x="388523"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34123165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177800" indent="-1778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538163"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hyperlink" Target="https://www.figma.com/proto/AdziJwdPGy8cDzTyFssv7q/Connect-Team?page-id=86%3A35&amp;node-id=92%3A197&amp;viewport=-1182%2C344%2C0.5&amp;scaling=min-zoom&amp;starting-point-node-id=92%3A197&amp;hide-ui=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hyperlink" Target="https://www.figma.com/proto/AdziJwdPGy8cDzTyFssv7q/Connect-Team?page-id=86%3A35&amp;node-id=92%3A197&amp;viewport=-1182%2C344%2C0.5&amp;scaling=min-zoom&amp;starting-point-node-id=92%3A197&amp;hide-ui=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34.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hyperlink" Target="mailto:kathleen.emmery@odisee.be" TargetMode="External"/><Relationship Id="rId7" Type="http://schemas.openxmlformats.org/officeDocument/2006/relationships/hyperlink" Target="http://www.twitter.com/gezinswetensch" TargetMode="External"/><Relationship Id="rId12"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hyperlink" Target="http://www.facebook.com/gezinswetenschappen" TargetMode="External"/><Relationship Id="rId11" Type="http://schemas.openxmlformats.org/officeDocument/2006/relationships/image" Target="../media/image51.png"/><Relationship Id="rId5" Type="http://schemas.openxmlformats.org/officeDocument/2006/relationships/hyperlink" Target="http://www.kcgezinswetenschappen.be/" TargetMode="External"/><Relationship Id="rId10" Type="http://schemas.openxmlformats.org/officeDocument/2006/relationships/image" Target="../media/image50.jpeg"/><Relationship Id="rId4" Type="http://schemas.openxmlformats.org/officeDocument/2006/relationships/hyperlink" Target="mailto:kcgezinswetenschappen@odisee.be" TargetMode="Externa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figma.com/proto/AdziJwdPGy8cDzTyFssv7q/Connect-Team?page-id=86%3A35&amp;node-id=92%3A197&amp;viewport=-1182%2C344%2C0.5&amp;scaling=min-zoom&amp;starting-point-node-id=92%3A197&amp;hide-ui=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718ED56-9B95-423B-8216-9F178AD2C330}"/>
              </a:ext>
            </a:extLst>
          </p:cNvPr>
          <p:cNvSpPr>
            <a:spLocks noGrp="1"/>
          </p:cNvSpPr>
          <p:nvPr>
            <p:ph type="title"/>
          </p:nvPr>
        </p:nvSpPr>
        <p:spPr/>
        <p:txBody>
          <a:bodyPr/>
          <a:lstStyle/>
          <a:p>
            <a:br>
              <a:rPr lang="nl-BE" dirty="0"/>
            </a:br>
            <a:r>
              <a:rPr lang="nl-BE" dirty="0"/>
              <a:t>Vaderen.be</a:t>
            </a:r>
          </a:p>
        </p:txBody>
      </p:sp>
      <p:sp>
        <p:nvSpPr>
          <p:cNvPr id="8" name="Tijdelijke aanduiding voor voettekst 7">
            <a:extLst>
              <a:ext uri="{FF2B5EF4-FFF2-40B4-BE49-F238E27FC236}">
                <a16:creationId xmlns:a16="http://schemas.microsoft.com/office/drawing/2014/main" id="{83EA1070-FA06-4A00-A759-4ACED8B01CF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FFFFFF"/>
                </a:solidFill>
                <a:effectLst/>
                <a:uLnTx/>
                <a:uFillTx/>
                <a:latin typeface="Calibri"/>
                <a:ea typeface="+mn-ea"/>
                <a:cs typeface="+mn-cs"/>
              </a:rPr>
              <a:t>Congres Opgroeien – aan de slag met vaderen.be</a:t>
            </a:r>
          </a:p>
        </p:txBody>
      </p:sp>
      <p:sp>
        <p:nvSpPr>
          <p:cNvPr id="9" name="Tijdelijke aanduiding voor dianummer 8">
            <a:extLst>
              <a:ext uri="{FF2B5EF4-FFF2-40B4-BE49-F238E27FC236}">
                <a16:creationId xmlns:a16="http://schemas.microsoft.com/office/drawing/2014/main" id="{FC613BBA-66FF-4B29-8641-2A8DBF9F46A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73F54D14-8F3F-4579-9982-BD1AD67286A0}"/>
              </a:ext>
            </a:extLst>
          </p:cNvPr>
          <p:cNvSpPr>
            <a:spLocks noGrp="1"/>
          </p:cNvSpPr>
          <p:nvPr>
            <p:ph type="body" sz="quarter" idx="13"/>
          </p:nvPr>
        </p:nvSpPr>
        <p:spPr/>
        <p:txBody>
          <a:bodyPr/>
          <a:lstStyle/>
          <a:p>
            <a:endParaRPr lang="nl-BE"/>
          </a:p>
        </p:txBody>
      </p:sp>
      <p:pic>
        <p:nvPicPr>
          <p:cNvPr id="3" name="Picture 2">
            <a:extLst>
              <a:ext uri="{FF2B5EF4-FFF2-40B4-BE49-F238E27FC236}">
                <a16:creationId xmlns:a16="http://schemas.microsoft.com/office/drawing/2014/main" id="{F8009527-8DB6-4951-85A7-92587756271B}"/>
              </a:ext>
            </a:extLst>
          </p:cNvPr>
          <p:cNvPicPr>
            <a:picLocks noChangeAspect="1"/>
          </p:cNvPicPr>
          <p:nvPr/>
        </p:nvPicPr>
        <p:blipFill>
          <a:blip r:embed="rId3"/>
          <a:stretch>
            <a:fillRect/>
          </a:stretch>
        </p:blipFill>
        <p:spPr>
          <a:xfrm>
            <a:off x="278412" y="228154"/>
            <a:ext cx="11342699" cy="5467763"/>
          </a:xfrm>
          <a:prstGeom prst="rect">
            <a:avLst/>
          </a:prstGeom>
        </p:spPr>
      </p:pic>
    </p:spTree>
    <p:extLst>
      <p:ext uri="{BB962C8B-B14F-4D97-AF65-F5344CB8AC3E}">
        <p14:creationId xmlns:p14="http://schemas.microsoft.com/office/powerpoint/2010/main" val="1410289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pic>
        <p:nvPicPr>
          <p:cNvPr id="14" name="Content Placeholder 13" descr="A picture containing text, outdoor, sign, clock&#10;&#10;Description automatically generated">
            <a:hlinkClick r:id="rId4"/>
            <a:extLst>
              <a:ext uri="{FF2B5EF4-FFF2-40B4-BE49-F238E27FC236}">
                <a16:creationId xmlns:a16="http://schemas.microsoft.com/office/drawing/2014/main" id="{0CFAD727-7950-B7A6-8BB6-454A8D38069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6000" y="411280"/>
            <a:ext cx="2959100" cy="419100"/>
          </a:xfrm>
        </p:spPr>
      </p:pic>
      <p:pic>
        <p:nvPicPr>
          <p:cNvPr id="3" name="Picture 2">
            <a:extLst>
              <a:ext uri="{FF2B5EF4-FFF2-40B4-BE49-F238E27FC236}">
                <a16:creationId xmlns:a16="http://schemas.microsoft.com/office/drawing/2014/main" id="{334CF318-5F41-4D8E-9822-173D258FF59A}"/>
              </a:ext>
            </a:extLst>
          </p:cNvPr>
          <p:cNvPicPr>
            <a:picLocks noChangeAspect="1"/>
          </p:cNvPicPr>
          <p:nvPr/>
        </p:nvPicPr>
        <p:blipFill>
          <a:blip r:embed="rId6"/>
          <a:stretch>
            <a:fillRect/>
          </a:stretch>
        </p:blipFill>
        <p:spPr>
          <a:xfrm>
            <a:off x="10108830" y="91341"/>
            <a:ext cx="1959402" cy="1959402"/>
          </a:xfrm>
          <a:prstGeom prst="rect">
            <a:avLst/>
          </a:prstGeom>
        </p:spPr>
      </p:pic>
      <p:pic>
        <p:nvPicPr>
          <p:cNvPr id="8" name="Picture 7">
            <a:extLst>
              <a:ext uri="{FF2B5EF4-FFF2-40B4-BE49-F238E27FC236}">
                <a16:creationId xmlns:a16="http://schemas.microsoft.com/office/drawing/2014/main" id="{D60A342A-D23C-B29D-B1D0-E389A4A4218A}"/>
              </a:ext>
            </a:extLst>
          </p:cNvPr>
          <p:cNvPicPr>
            <a:picLocks noChangeAspect="1"/>
          </p:cNvPicPr>
          <p:nvPr/>
        </p:nvPicPr>
        <p:blipFill>
          <a:blip r:embed="rId7"/>
          <a:stretch>
            <a:fillRect/>
          </a:stretch>
        </p:blipFill>
        <p:spPr>
          <a:xfrm>
            <a:off x="2689221" y="1013197"/>
            <a:ext cx="5866031" cy="4831605"/>
          </a:xfrm>
          <a:prstGeom prst="rect">
            <a:avLst/>
          </a:prstGeom>
        </p:spPr>
      </p:pic>
    </p:spTree>
    <p:extLst>
      <p:ext uri="{BB962C8B-B14F-4D97-AF65-F5344CB8AC3E}">
        <p14:creationId xmlns:p14="http://schemas.microsoft.com/office/powerpoint/2010/main" val="99146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1" y="612000"/>
            <a:ext cx="10515600" cy="684000"/>
          </a:xfrm>
        </p:spPr>
        <p:txBody>
          <a:bodyPr/>
          <a:lstStyle/>
          <a:p>
            <a:r>
              <a:rPr lang="nl-BE" dirty="0"/>
              <a:t>“Ik wil de band met mijn kind versterken”</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dirty="0">
              <a:cs typeface="Calibri Light"/>
            </a:endParaRPr>
          </a:p>
          <a:p>
            <a:pPr>
              <a:spcBef>
                <a:spcPts val="600"/>
              </a:spcBef>
            </a:pPr>
            <a:endParaRPr lang="nl-BE" sz="2000" b="1"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a:p>
            <a:pPr>
              <a:spcBef>
                <a:spcPts val="600"/>
              </a:spcBef>
            </a:pPr>
            <a:endParaRPr lang="nl-BE" sz="2400"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5" name="Slide Number Placeholder 4"/>
          <p:cNvSpPr>
            <a:spLocks noGrp="1"/>
          </p:cNvSpPr>
          <p:nvPr>
            <p:ph type="sldNum" sz="quarter" idx="12"/>
          </p:nvPr>
        </p:nvSpPr>
        <p:spPr/>
        <p:txBody>
          <a:bodyPr/>
          <a:lstStyle/>
          <a:p>
            <a:fld id="{FF88DA20-ED00-471C-9170-60F590CB400A}" type="slidenum">
              <a:rPr lang="nl-BE" smtClean="0"/>
              <a:t>11</a:t>
            </a:fld>
            <a:endParaRPr lang="nl-BE"/>
          </a:p>
        </p:txBody>
      </p:sp>
      <p:pic>
        <p:nvPicPr>
          <p:cNvPr id="8" name="Picture 7">
            <a:extLst>
              <a:ext uri="{FF2B5EF4-FFF2-40B4-BE49-F238E27FC236}">
                <a16:creationId xmlns:a16="http://schemas.microsoft.com/office/drawing/2014/main" id="{39CFBEB2-9C5B-7A52-CC14-80BE8E50221A}"/>
              </a:ext>
            </a:extLst>
          </p:cNvPr>
          <p:cNvPicPr>
            <a:picLocks noChangeAspect="1"/>
          </p:cNvPicPr>
          <p:nvPr/>
        </p:nvPicPr>
        <p:blipFill>
          <a:blip r:embed="rId3"/>
          <a:stretch>
            <a:fillRect/>
          </a:stretch>
        </p:blipFill>
        <p:spPr>
          <a:xfrm>
            <a:off x="1057947" y="954000"/>
            <a:ext cx="1846436" cy="5812260"/>
          </a:xfrm>
          <a:prstGeom prst="rect">
            <a:avLst/>
          </a:prstGeom>
        </p:spPr>
      </p:pic>
      <p:pic>
        <p:nvPicPr>
          <p:cNvPr id="10" name="Picture 9">
            <a:extLst>
              <a:ext uri="{FF2B5EF4-FFF2-40B4-BE49-F238E27FC236}">
                <a16:creationId xmlns:a16="http://schemas.microsoft.com/office/drawing/2014/main" id="{BF22714A-6A36-A88D-7C26-D3FF7C919028}"/>
              </a:ext>
            </a:extLst>
          </p:cNvPr>
          <p:cNvPicPr>
            <a:picLocks noChangeAspect="1"/>
          </p:cNvPicPr>
          <p:nvPr/>
        </p:nvPicPr>
        <p:blipFill>
          <a:blip r:embed="rId4"/>
          <a:stretch>
            <a:fillRect/>
          </a:stretch>
        </p:blipFill>
        <p:spPr>
          <a:xfrm>
            <a:off x="3540142" y="862399"/>
            <a:ext cx="1853773" cy="6119091"/>
          </a:xfrm>
          <a:prstGeom prst="rect">
            <a:avLst/>
          </a:prstGeom>
        </p:spPr>
      </p:pic>
      <p:pic>
        <p:nvPicPr>
          <p:cNvPr id="14" name="Picture 13">
            <a:extLst>
              <a:ext uri="{FF2B5EF4-FFF2-40B4-BE49-F238E27FC236}">
                <a16:creationId xmlns:a16="http://schemas.microsoft.com/office/drawing/2014/main" id="{E3A8435E-7F45-ADC5-F46A-81807B84C1AA}"/>
              </a:ext>
            </a:extLst>
          </p:cNvPr>
          <p:cNvPicPr>
            <a:picLocks noChangeAspect="1"/>
          </p:cNvPicPr>
          <p:nvPr/>
        </p:nvPicPr>
        <p:blipFill>
          <a:blip r:embed="rId5"/>
          <a:stretch>
            <a:fillRect/>
          </a:stretch>
        </p:blipFill>
        <p:spPr>
          <a:xfrm>
            <a:off x="8559816" y="0"/>
            <a:ext cx="1842582" cy="6858000"/>
          </a:xfrm>
          <a:prstGeom prst="rect">
            <a:avLst/>
          </a:prstGeom>
        </p:spPr>
      </p:pic>
      <p:pic>
        <p:nvPicPr>
          <p:cNvPr id="16" name="Picture 15">
            <a:extLst>
              <a:ext uri="{FF2B5EF4-FFF2-40B4-BE49-F238E27FC236}">
                <a16:creationId xmlns:a16="http://schemas.microsoft.com/office/drawing/2014/main" id="{2001C471-96FC-DF80-1D3B-80EC13A83D8A}"/>
              </a:ext>
            </a:extLst>
          </p:cNvPr>
          <p:cNvPicPr>
            <a:picLocks noChangeAspect="1"/>
          </p:cNvPicPr>
          <p:nvPr/>
        </p:nvPicPr>
        <p:blipFill>
          <a:blip r:embed="rId6"/>
          <a:stretch>
            <a:fillRect/>
          </a:stretch>
        </p:blipFill>
        <p:spPr>
          <a:xfrm>
            <a:off x="6154251" y="123490"/>
            <a:ext cx="1769806" cy="6858000"/>
          </a:xfrm>
          <a:prstGeom prst="rect">
            <a:avLst/>
          </a:prstGeom>
        </p:spPr>
      </p:pic>
    </p:spTree>
    <p:extLst>
      <p:ext uri="{BB962C8B-B14F-4D97-AF65-F5344CB8AC3E}">
        <p14:creationId xmlns:p14="http://schemas.microsoft.com/office/powerpoint/2010/main" val="3766377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9" y="234975"/>
            <a:ext cx="4477724" cy="740629"/>
          </a:xfrm>
        </p:spPr>
        <p:txBody>
          <a:bodyPr/>
          <a:lstStyle/>
          <a:p>
            <a:r>
              <a:rPr lang="nl-BE" dirty="0"/>
              <a:t>“Ik wil de band met mijn partner versterken”</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a:cs typeface="Calibri Light"/>
            </a:endParaRPr>
          </a:p>
          <a:p>
            <a:pPr>
              <a:spcBef>
                <a:spcPts val="600"/>
              </a:spcBef>
            </a:pPr>
            <a:endParaRPr lang="nl-BE" sz="2000" b="1">
              <a:cs typeface="Calibri Light"/>
            </a:endParaRPr>
          </a:p>
          <a:p>
            <a:pPr marL="342900" indent="-342900">
              <a:spcBef>
                <a:spcPts val="600"/>
              </a:spcBef>
              <a:buFont typeface="Wingdings" panose="05000000000000000000" pitchFamily="2" charset="2"/>
              <a:buChar char="Ø"/>
            </a:pPr>
            <a:endParaRPr lang="nl-BE" sz="2400">
              <a:cs typeface="Calibri Light"/>
            </a:endParaRPr>
          </a:p>
          <a:p>
            <a:pPr>
              <a:spcBef>
                <a:spcPts val="600"/>
              </a:spcBef>
            </a:pPr>
            <a:endParaRPr lang="nl-BE" sz="240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5" name="Slide Number Placeholder 4"/>
          <p:cNvSpPr>
            <a:spLocks noGrp="1"/>
          </p:cNvSpPr>
          <p:nvPr>
            <p:ph type="sldNum" sz="quarter" idx="12"/>
          </p:nvPr>
        </p:nvSpPr>
        <p:spPr/>
        <p:txBody>
          <a:bodyPr/>
          <a:lstStyle/>
          <a:p>
            <a:fld id="{FF88DA20-ED00-471C-9170-60F590CB400A}" type="slidenum">
              <a:rPr lang="nl-BE" smtClean="0"/>
              <a:t>12</a:t>
            </a:fld>
            <a:endParaRPr lang="nl-BE"/>
          </a:p>
        </p:txBody>
      </p:sp>
      <p:pic>
        <p:nvPicPr>
          <p:cNvPr id="6" name="Picture 5">
            <a:extLst>
              <a:ext uri="{FF2B5EF4-FFF2-40B4-BE49-F238E27FC236}">
                <a16:creationId xmlns:a16="http://schemas.microsoft.com/office/drawing/2014/main" id="{688480C2-198E-2EB9-2BC4-A7D47D4567BF}"/>
              </a:ext>
            </a:extLst>
          </p:cNvPr>
          <p:cNvPicPr>
            <a:picLocks noChangeAspect="1"/>
          </p:cNvPicPr>
          <p:nvPr/>
        </p:nvPicPr>
        <p:blipFill>
          <a:blip r:embed="rId3"/>
          <a:stretch>
            <a:fillRect/>
          </a:stretch>
        </p:blipFill>
        <p:spPr>
          <a:xfrm>
            <a:off x="876452" y="1281057"/>
            <a:ext cx="2038350" cy="4781550"/>
          </a:xfrm>
          <a:prstGeom prst="rect">
            <a:avLst/>
          </a:prstGeom>
        </p:spPr>
      </p:pic>
      <p:pic>
        <p:nvPicPr>
          <p:cNvPr id="9" name="Picture 8">
            <a:extLst>
              <a:ext uri="{FF2B5EF4-FFF2-40B4-BE49-F238E27FC236}">
                <a16:creationId xmlns:a16="http://schemas.microsoft.com/office/drawing/2014/main" id="{716E6111-C1C8-D85E-C82A-EB231364521B}"/>
              </a:ext>
            </a:extLst>
          </p:cNvPr>
          <p:cNvPicPr>
            <a:picLocks noChangeAspect="1"/>
          </p:cNvPicPr>
          <p:nvPr/>
        </p:nvPicPr>
        <p:blipFill>
          <a:blip r:embed="rId4"/>
          <a:stretch>
            <a:fillRect/>
          </a:stretch>
        </p:blipFill>
        <p:spPr>
          <a:xfrm>
            <a:off x="6820204" y="0"/>
            <a:ext cx="1707931" cy="6858000"/>
          </a:xfrm>
          <a:prstGeom prst="rect">
            <a:avLst/>
          </a:prstGeom>
        </p:spPr>
      </p:pic>
      <p:pic>
        <p:nvPicPr>
          <p:cNvPr id="18" name="Picture 17">
            <a:extLst>
              <a:ext uri="{FF2B5EF4-FFF2-40B4-BE49-F238E27FC236}">
                <a16:creationId xmlns:a16="http://schemas.microsoft.com/office/drawing/2014/main" id="{32702E4D-0D97-F230-20B2-200767D03B1B}"/>
              </a:ext>
            </a:extLst>
          </p:cNvPr>
          <p:cNvPicPr>
            <a:picLocks noChangeAspect="1"/>
          </p:cNvPicPr>
          <p:nvPr/>
        </p:nvPicPr>
        <p:blipFill>
          <a:blip r:embed="rId5"/>
          <a:stretch>
            <a:fillRect/>
          </a:stretch>
        </p:blipFill>
        <p:spPr>
          <a:xfrm>
            <a:off x="3933977" y="0"/>
            <a:ext cx="1867052" cy="6858000"/>
          </a:xfrm>
          <a:prstGeom prst="rect">
            <a:avLst/>
          </a:prstGeom>
        </p:spPr>
      </p:pic>
      <p:pic>
        <p:nvPicPr>
          <p:cNvPr id="7" name="Picture 6">
            <a:extLst>
              <a:ext uri="{FF2B5EF4-FFF2-40B4-BE49-F238E27FC236}">
                <a16:creationId xmlns:a16="http://schemas.microsoft.com/office/drawing/2014/main" id="{F9BF56CA-52F6-2A8C-83B9-B7E4B2D3F9DD}"/>
              </a:ext>
            </a:extLst>
          </p:cNvPr>
          <p:cNvPicPr>
            <a:picLocks noChangeAspect="1"/>
          </p:cNvPicPr>
          <p:nvPr/>
        </p:nvPicPr>
        <p:blipFill>
          <a:blip r:embed="rId6"/>
          <a:stretch>
            <a:fillRect/>
          </a:stretch>
        </p:blipFill>
        <p:spPr>
          <a:xfrm>
            <a:off x="9520657" y="868785"/>
            <a:ext cx="1952625" cy="4943475"/>
          </a:xfrm>
          <a:prstGeom prst="rect">
            <a:avLst/>
          </a:prstGeom>
        </p:spPr>
      </p:pic>
    </p:spTree>
    <p:extLst>
      <p:ext uri="{BB962C8B-B14F-4D97-AF65-F5344CB8AC3E}">
        <p14:creationId xmlns:p14="http://schemas.microsoft.com/office/powerpoint/2010/main" val="3102846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9" y="234975"/>
            <a:ext cx="7941360" cy="740629"/>
          </a:xfrm>
        </p:spPr>
        <p:txBody>
          <a:bodyPr/>
          <a:lstStyle/>
          <a:p>
            <a:r>
              <a:rPr lang="nl-BE" dirty="0"/>
              <a:t>“Ik wil onze relatie als ouders versterken”</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dirty="0">
              <a:cs typeface="Calibri Light"/>
            </a:endParaRPr>
          </a:p>
          <a:p>
            <a:pPr>
              <a:spcBef>
                <a:spcPts val="600"/>
              </a:spcBef>
            </a:pPr>
            <a:endParaRPr lang="nl-BE" sz="2000" b="1"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a:p>
            <a:pPr>
              <a:spcBef>
                <a:spcPts val="600"/>
              </a:spcBef>
            </a:pPr>
            <a:endParaRPr lang="nl-BE" sz="2400"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5" name="Slide Number Placeholder 4"/>
          <p:cNvSpPr>
            <a:spLocks noGrp="1"/>
          </p:cNvSpPr>
          <p:nvPr>
            <p:ph type="sldNum" sz="quarter" idx="12"/>
          </p:nvPr>
        </p:nvSpPr>
        <p:spPr/>
        <p:txBody>
          <a:bodyPr/>
          <a:lstStyle/>
          <a:p>
            <a:fld id="{FF88DA20-ED00-471C-9170-60F590CB400A}" type="slidenum">
              <a:rPr lang="nl-BE" smtClean="0"/>
              <a:t>13</a:t>
            </a:fld>
            <a:endParaRPr lang="nl-BE"/>
          </a:p>
        </p:txBody>
      </p:sp>
      <p:pic>
        <p:nvPicPr>
          <p:cNvPr id="22" name="Picture 21">
            <a:extLst>
              <a:ext uri="{FF2B5EF4-FFF2-40B4-BE49-F238E27FC236}">
                <a16:creationId xmlns:a16="http://schemas.microsoft.com/office/drawing/2014/main" id="{06222E85-4127-5040-56E2-500C8A097D55}"/>
              </a:ext>
            </a:extLst>
          </p:cNvPr>
          <p:cNvPicPr>
            <a:picLocks noChangeAspect="1"/>
          </p:cNvPicPr>
          <p:nvPr/>
        </p:nvPicPr>
        <p:blipFill>
          <a:blip r:embed="rId3"/>
          <a:stretch>
            <a:fillRect/>
          </a:stretch>
        </p:blipFill>
        <p:spPr>
          <a:xfrm>
            <a:off x="823936" y="1045740"/>
            <a:ext cx="1924050" cy="4448175"/>
          </a:xfrm>
          <a:prstGeom prst="rect">
            <a:avLst/>
          </a:prstGeom>
        </p:spPr>
      </p:pic>
      <p:pic>
        <p:nvPicPr>
          <p:cNvPr id="26" name="Picture 25">
            <a:extLst>
              <a:ext uri="{FF2B5EF4-FFF2-40B4-BE49-F238E27FC236}">
                <a16:creationId xmlns:a16="http://schemas.microsoft.com/office/drawing/2014/main" id="{5D0842A8-AAC5-6A94-DDD1-90F4329D231B}"/>
              </a:ext>
            </a:extLst>
          </p:cNvPr>
          <p:cNvPicPr>
            <a:picLocks noChangeAspect="1"/>
          </p:cNvPicPr>
          <p:nvPr/>
        </p:nvPicPr>
        <p:blipFill>
          <a:blip r:embed="rId4"/>
          <a:stretch>
            <a:fillRect/>
          </a:stretch>
        </p:blipFill>
        <p:spPr>
          <a:xfrm>
            <a:off x="3420434" y="1045740"/>
            <a:ext cx="1876425" cy="1981200"/>
          </a:xfrm>
          <a:prstGeom prst="rect">
            <a:avLst/>
          </a:prstGeom>
        </p:spPr>
      </p:pic>
      <p:pic>
        <p:nvPicPr>
          <p:cNvPr id="30" name="Picture 29">
            <a:extLst>
              <a:ext uri="{FF2B5EF4-FFF2-40B4-BE49-F238E27FC236}">
                <a16:creationId xmlns:a16="http://schemas.microsoft.com/office/drawing/2014/main" id="{53B5C6A8-A394-D564-9730-09B028673E3D}"/>
              </a:ext>
            </a:extLst>
          </p:cNvPr>
          <p:cNvPicPr>
            <a:picLocks noChangeAspect="1"/>
          </p:cNvPicPr>
          <p:nvPr/>
        </p:nvPicPr>
        <p:blipFill>
          <a:blip r:embed="rId5"/>
          <a:stretch>
            <a:fillRect/>
          </a:stretch>
        </p:blipFill>
        <p:spPr>
          <a:xfrm>
            <a:off x="3475528" y="3217074"/>
            <a:ext cx="1847850" cy="2076450"/>
          </a:xfrm>
          <a:prstGeom prst="rect">
            <a:avLst/>
          </a:prstGeom>
        </p:spPr>
      </p:pic>
      <p:pic>
        <p:nvPicPr>
          <p:cNvPr id="32" name="Picture 31">
            <a:extLst>
              <a:ext uri="{FF2B5EF4-FFF2-40B4-BE49-F238E27FC236}">
                <a16:creationId xmlns:a16="http://schemas.microsoft.com/office/drawing/2014/main" id="{6A60B4C2-E4D4-F7F6-94E5-AE32D40672AF}"/>
              </a:ext>
            </a:extLst>
          </p:cNvPr>
          <p:cNvPicPr>
            <a:picLocks noChangeAspect="1"/>
          </p:cNvPicPr>
          <p:nvPr/>
        </p:nvPicPr>
        <p:blipFill>
          <a:blip r:embed="rId6"/>
          <a:stretch>
            <a:fillRect/>
          </a:stretch>
        </p:blipFill>
        <p:spPr>
          <a:xfrm>
            <a:off x="5969307" y="855606"/>
            <a:ext cx="2186402" cy="4735316"/>
          </a:xfrm>
          <a:prstGeom prst="rect">
            <a:avLst/>
          </a:prstGeom>
        </p:spPr>
      </p:pic>
      <p:pic>
        <p:nvPicPr>
          <p:cNvPr id="34" name="Picture 33">
            <a:extLst>
              <a:ext uri="{FF2B5EF4-FFF2-40B4-BE49-F238E27FC236}">
                <a16:creationId xmlns:a16="http://schemas.microsoft.com/office/drawing/2014/main" id="{2957E875-CFBD-FC70-3A2A-5B36A0F5197D}"/>
              </a:ext>
            </a:extLst>
          </p:cNvPr>
          <p:cNvPicPr>
            <a:picLocks noChangeAspect="1"/>
          </p:cNvPicPr>
          <p:nvPr/>
        </p:nvPicPr>
        <p:blipFill>
          <a:blip r:embed="rId7"/>
          <a:stretch>
            <a:fillRect/>
          </a:stretch>
        </p:blipFill>
        <p:spPr>
          <a:xfrm>
            <a:off x="8583547" y="855606"/>
            <a:ext cx="2139598" cy="2251672"/>
          </a:xfrm>
          <a:prstGeom prst="rect">
            <a:avLst/>
          </a:prstGeom>
        </p:spPr>
      </p:pic>
      <p:pic>
        <p:nvPicPr>
          <p:cNvPr id="36" name="Picture 35">
            <a:extLst>
              <a:ext uri="{FF2B5EF4-FFF2-40B4-BE49-F238E27FC236}">
                <a16:creationId xmlns:a16="http://schemas.microsoft.com/office/drawing/2014/main" id="{2B387F22-1AD9-1A26-F80F-D72BC6BAC588}"/>
              </a:ext>
            </a:extLst>
          </p:cNvPr>
          <p:cNvPicPr>
            <a:picLocks noChangeAspect="1"/>
          </p:cNvPicPr>
          <p:nvPr/>
        </p:nvPicPr>
        <p:blipFill>
          <a:blip r:embed="rId8"/>
          <a:stretch>
            <a:fillRect/>
          </a:stretch>
        </p:blipFill>
        <p:spPr>
          <a:xfrm>
            <a:off x="8722975" y="3352855"/>
            <a:ext cx="2068608" cy="2469665"/>
          </a:xfrm>
          <a:prstGeom prst="rect">
            <a:avLst/>
          </a:prstGeom>
        </p:spPr>
      </p:pic>
    </p:spTree>
    <p:extLst>
      <p:ext uri="{BB962C8B-B14F-4D97-AF65-F5344CB8AC3E}">
        <p14:creationId xmlns:p14="http://schemas.microsoft.com/office/powerpoint/2010/main" val="359830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9" y="234975"/>
            <a:ext cx="7941360" cy="740629"/>
          </a:xfrm>
        </p:spPr>
        <p:txBody>
          <a:bodyPr/>
          <a:lstStyle/>
          <a:p>
            <a:r>
              <a:rPr lang="nl-BE" dirty="0"/>
              <a:t>“Ik wil meer rust in ons gezin”</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dirty="0">
              <a:cs typeface="Calibri Light"/>
            </a:endParaRPr>
          </a:p>
          <a:p>
            <a:pPr>
              <a:spcBef>
                <a:spcPts val="600"/>
              </a:spcBef>
            </a:pPr>
            <a:endParaRPr lang="nl-BE" sz="2000" b="1"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a:p>
            <a:pPr>
              <a:spcBef>
                <a:spcPts val="600"/>
              </a:spcBef>
            </a:pPr>
            <a:endParaRPr lang="nl-BE" sz="2400"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5" name="Slide Number Placeholder 4"/>
          <p:cNvSpPr>
            <a:spLocks noGrp="1"/>
          </p:cNvSpPr>
          <p:nvPr>
            <p:ph type="sldNum" sz="quarter" idx="12"/>
          </p:nvPr>
        </p:nvSpPr>
        <p:spPr/>
        <p:txBody>
          <a:bodyPr/>
          <a:lstStyle/>
          <a:p>
            <a:fld id="{FF88DA20-ED00-471C-9170-60F590CB400A}" type="slidenum">
              <a:rPr lang="nl-BE" smtClean="0"/>
              <a:t>14</a:t>
            </a:fld>
            <a:endParaRPr lang="nl-BE"/>
          </a:p>
        </p:txBody>
      </p:sp>
      <p:pic>
        <p:nvPicPr>
          <p:cNvPr id="6" name="Picture 5">
            <a:extLst>
              <a:ext uri="{FF2B5EF4-FFF2-40B4-BE49-F238E27FC236}">
                <a16:creationId xmlns:a16="http://schemas.microsoft.com/office/drawing/2014/main" id="{852B82AE-BA29-9A06-1FAD-EDC2DBC2E096}"/>
              </a:ext>
            </a:extLst>
          </p:cNvPr>
          <p:cNvPicPr>
            <a:picLocks noChangeAspect="1"/>
          </p:cNvPicPr>
          <p:nvPr/>
        </p:nvPicPr>
        <p:blipFill>
          <a:blip r:embed="rId3"/>
          <a:stretch>
            <a:fillRect/>
          </a:stretch>
        </p:blipFill>
        <p:spPr>
          <a:xfrm>
            <a:off x="1959947" y="642146"/>
            <a:ext cx="1783412" cy="5849937"/>
          </a:xfrm>
          <a:prstGeom prst="rect">
            <a:avLst/>
          </a:prstGeom>
        </p:spPr>
      </p:pic>
      <p:pic>
        <p:nvPicPr>
          <p:cNvPr id="8" name="Picture 7">
            <a:extLst>
              <a:ext uri="{FF2B5EF4-FFF2-40B4-BE49-F238E27FC236}">
                <a16:creationId xmlns:a16="http://schemas.microsoft.com/office/drawing/2014/main" id="{EC1D40B2-5DE1-2E5F-1EB3-ACDDC87A6D5F}"/>
              </a:ext>
            </a:extLst>
          </p:cNvPr>
          <p:cNvPicPr>
            <a:picLocks noChangeAspect="1"/>
          </p:cNvPicPr>
          <p:nvPr/>
        </p:nvPicPr>
        <p:blipFill>
          <a:blip r:embed="rId4"/>
          <a:stretch>
            <a:fillRect/>
          </a:stretch>
        </p:blipFill>
        <p:spPr>
          <a:xfrm>
            <a:off x="4881015" y="634612"/>
            <a:ext cx="2191328" cy="5910264"/>
          </a:xfrm>
          <a:prstGeom prst="rect">
            <a:avLst/>
          </a:prstGeom>
        </p:spPr>
      </p:pic>
    </p:spTree>
    <p:extLst>
      <p:ext uri="{BB962C8B-B14F-4D97-AF65-F5344CB8AC3E}">
        <p14:creationId xmlns:p14="http://schemas.microsoft.com/office/powerpoint/2010/main" val="2145946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9" y="234975"/>
            <a:ext cx="2579185" cy="740629"/>
          </a:xfrm>
        </p:spPr>
        <p:txBody>
          <a:bodyPr/>
          <a:lstStyle/>
          <a:p>
            <a:r>
              <a:rPr lang="nl-BE" dirty="0"/>
              <a:t>“Help ik word papa”</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dirty="0">
              <a:cs typeface="Calibri Light"/>
            </a:endParaRPr>
          </a:p>
          <a:p>
            <a:pPr>
              <a:spcBef>
                <a:spcPts val="600"/>
              </a:spcBef>
            </a:pPr>
            <a:endParaRPr lang="nl-BE" sz="2000" b="1"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a:p>
            <a:pPr>
              <a:spcBef>
                <a:spcPts val="600"/>
              </a:spcBef>
            </a:pPr>
            <a:endParaRPr lang="nl-BE" sz="2400"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5" name="Slide Number Placeholder 4"/>
          <p:cNvSpPr>
            <a:spLocks noGrp="1"/>
          </p:cNvSpPr>
          <p:nvPr>
            <p:ph type="sldNum" sz="quarter" idx="12"/>
          </p:nvPr>
        </p:nvSpPr>
        <p:spPr/>
        <p:txBody>
          <a:bodyPr/>
          <a:lstStyle/>
          <a:p>
            <a:fld id="{FF88DA20-ED00-471C-9170-60F590CB400A}" type="slidenum">
              <a:rPr lang="nl-BE" smtClean="0"/>
              <a:t>15</a:t>
            </a:fld>
            <a:endParaRPr lang="nl-BE"/>
          </a:p>
        </p:txBody>
      </p:sp>
      <p:pic>
        <p:nvPicPr>
          <p:cNvPr id="7" name="Picture 6">
            <a:extLst>
              <a:ext uri="{FF2B5EF4-FFF2-40B4-BE49-F238E27FC236}">
                <a16:creationId xmlns:a16="http://schemas.microsoft.com/office/drawing/2014/main" id="{BDAA31D4-7EEB-1A32-4662-231B7E660C72}"/>
              </a:ext>
            </a:extLst>
          </p:cNvPr>
          <p:cNvPicPr>
            <a:picLocks noChangeAspect="1"/>
          </p:cNvPicPr>
          <p:nvPr/>
        </p:nvPicPr>
        <p:blipFill>
          <a:blip r:embed="rId3"/>
          <a:stretch>
            <a:fillRect/>
          </a:stretch>
        </p:blipFill>
        <p:spPr>
          <a:xfrm>
            <a:off x="3142103" y="234975"/>
            <a:ext cx="1998523" cy="6314966"/>
          </a:xfrm>
          <a:prstGeom prst="rect">
            <a:avLst/>
          </a:prstGeom>
        </p:spPr>
      </p:pic>
      <p:pic>
        <p:nvPicPr>
          <p:cNvPr id="10" name="Picture 9">
            <a:extLst>
              <a:ext uri="{FF2B5EF4-FFF2-40B4-BE49-F238E27FC236}">
                <a16:creationId xmlns:a16="http://schemas.microsoft.com/office/drawing/2014/main" id="{16090FF3-2106-D762-96FF-4395D7FBA37C}"/>
              </a:ext>
            </a:extLst>
          </p:cNvPr>
          <p:cNvPicPr>
            <a:picLocks noChangeAspect="1"/>
          </p:cNvPicPr>
          <p:nvPr/>
        </p:nvPicPr>
        <p:blipFill>
          <a:blip r:embed="rId4"/>
          <a:stretch>
            <a:fillRect/>
          </a:stretch>
        </p:blipFill>
        <p:spPr>
          <a:xfrm>
            <a:off x="6032201" y="234975"/>
            <a:ext cx="2038350" cy="6505575"/>
          </a:xfrm>
          <a:prstGeom prst="rect">
            <a:avLst/>
          </a:prstGeom>
        </p:spPr>
      </p:pic>
    </p:spTree>
    <p:extLst>
      <p:ext uri="{BB962C8B-B14F-4D97-AF65-F5344CB8AC3E}">
        <p14:creationId xmlns:p14="http://schemas.microsoft.com/office/powerpoint/2010/main" val="3513767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pic>
        <p:nvPicPr>
          <p:cNvPr id="14" name="Content Placeholder 13" descr="A picture containing text, outdoor, sign, clock&#10;&#10;Description automatically generated">
            <a:hlinkClick r:id="rId4"/>
            <a:extLst>
              <a:ext uri="{FF2B5EF4-FFF2-40B4-BE49-F238E27FC236}">
                <a16:creationId xmlns:a16="http://schemas.microsoft.com/office/drawing/2014/main" id="{0CFAD727-7950-B7A6-8BB6-454A8D38069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6000" y="411280"/>
            <a:ext cx="2959100" cy="419100"/>
          </a:xfrm>
        </p:spPr>
      </p:pic>
      <p:pic>
        <p:nvPicPr>
          <p:cNvPr id="3" name="Picture 2">
            <a:extLst>
              <a:ext uri="{FF2B5EF4-FFF2-40B4-BE49-F238E27FC236}">
                <a16:creationId xmlns:a16="http://schemas.microsoft.com/office/drawing/2014/main" id="{334CF318-5F41-4D8E-9822-173D258FF59A}"/>
              </a:ext>
            </a:extLst>
          </p:cNvPr>
          <p:cNvPicPr>
            <a:picLocks noChangeAspect="1"/>
          </p:cNvPicPr>
          <p:nvPr/>
        </p:nvPicPr>
        <p:blipFill>
          <a:blip r:embed="rId6"/>
          <a:stretch>
            <a:fillRect/>
          </a:stretch>
        </p:blipFill>
        <p:spPr>
          <a:xfrm>
            <a:off x="10108830" y="91341"/>
            <a:ext cx="1959402" cy="1959402"/>
          </a:xfrm>
          <a:prstGeom prst="rect">
            <a:avLst/>
          </a:prstGeom>
        </p:spPr>
      </p:pic>
      <p:pic>
        <p:nvPicPr>
          <p:cNvPr id="2" name="Picture 1">
            <a:extLst>
              <a:ext uri="{FF2B5EF4-FFF2-40B4-BE49-F238E27FC236}">
                <a16:creationId xmlns:a16="http://schemas.microsoft.com/office/drawing/2014/main" id="{BA2B8695-4D71-9B43-DF85-109B39C72745}"/>
              </a:ext>
            </a:extLst>
          </p:cNvPr>
          <p:cNvPicPr>
            <a:picLocks noChangeAspect="1"/>
          </p:cNvPicPr>
          <p:nvPr/>
        </p:nvPicPr>
        <p:blipFill>
          <a:blip r:embed="rId7"/>
          <a:stretch>
            <a:fillRect/>
          </a:stretch>
        </p:blipFill>
        <p:spPr>
          <a:xfrm>
            <a:off x="1588295" y="1161097"/>
            <a:ext cx="8279086" cy="4761389"/>
          </a:xfrm>
          <a:prstGeom prst="rect">
            <a:avLst/>
          </a:prstGeom>
        </p:spPr>
      </p:pic>
    </p:spTree>
    <p:extLst>
      <p:ext uri="{BB962C8B-B14F-4D97-AF65-F5344CB8AC3E}">
        <p14:creationId xmlns:p14="http://schemas.microsoft.com/office/powerpoint/2010/main" val="2448408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Nieuwsbrief</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dirty="0">
              <a:cs typeface="Calibri Light"/>
            </a:endParaRPr>
          </a:p>
          <a:p>
            <a:pPr marL="342900" indent="-342900">
              <a:spcBef>
                <a:spcPts val="600"/>
              </a:spcBef>
              <a:buFont typeface="Wingdings" panose="05000000000000000000" pitchFamily="2" charset="2"/>
              <a:buChar char="Ø"/>
            </a:pPr>
            <a:r>
              <a:rPr lang="nl-BE" sz="2000" dirty="0">
                <a:cs typeface="Calibri Light"/>
              </a:rPr>
              <a:t>5 keer een mailtje in de mailbox rond één van de vier thema’s van de website (1x per week)</a:t>
            </a:r>
          </a:p>
          <a:p>
            <a:pPr marL="342900" indent="-342900">
              <a:spcBef>
                <a:spcPts val="600"/>
              </a:spcBef>
              <a:buFont typeface="Wingdings" panose="05000000000000000000" pitchFamily="2" charset="2"/>
              <a:buChar char="Ø"/>
            </a:pPr>
            <a:r>
              <a:rPr lang="nl-BE" sz="2000" dirty="0">
                <a:cs typeface="Calibri Light"/>
              </a:rPr>
              <a:t>Doel is om de vaders/ ouders inzicht te geven in wat ze op onze website kunnen vinden, en om hen aan te sporen de website te bezoeken en de tools te gebruiken</a:t>
            </a:r>
          </a:p>
          <a:p>
            <a:pPr marL="342900" indent="-342900">
              <a:spcBef>
                <a:spcPts val="600"/>
              </a:spcBef>
              <a:buFont typeface="Wingdings" panose="05000000000000000000" pitchFamily="2" charset="2"/>
              <a:buChar char="Ø"/>
            </a:pPr>
            <a:r>
              <a:rPr lang="nl-BE" sz="2000" dirty="0">
                <a:cs typeface="Calibri Light"/>
              </a:rPr>
              <a:t>We verwijzen telkens naar verschillende webpagina’s, omdat niet alle vaders zich zullen herkennen in één artikel</a:t>
            </a:r>
          </a:p>
          <a:p>
            <a:pPr>
              <a:spcBef>
                <a:spcPts val="600"/>
              </a:spcBef>
            </a:pPr>
            <a:endParaRPr lang="nl-BE" sz="2000" dirty="0">
              <a:cs typeface="Calibri Light"/>
            </a:endParaRPr>
          </a:p>
          <a:p>
            <a:pPr>
              <a:spcBef>
                <a:spcPts val="600"/>
              </a:spcBef>
            </a:pPr>
            <a:r>
              <a:rPr lang="nl-BE" sz="2000" b="1" dirty="0">
                <a:cs typeface="Calibri Light"/>
              </a:rPr>
              <a:t>135 aanmeldingen sinds de lancering</a:t>
            </a:r>
          </a:p>
          <a:p>
            <a:pPr>
              <a:spcBef>
                <a:spcPts val="600"/>
              </a:spcBef>
            </a:pPr>
            <a:endParaRPr lang="nl-BE" sz="2000" b="1"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a:p>
            <a:pPr>
              <a:spcBef>
                <a:spcPts val="600"/>
              </a:spcBef>
            </a:pPr>
            <a:endParaRPr lang="nl-BE" sz="2400"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4" name="Footer Placeholder 3"/>
          <p:cNvSpPr>
            <a:spLocks noGrp="1"/>
          </p:cNvSpPr>
          <p:nvPr>
            <p:ph type="ftr" sz="quarter" idx="11"/>
          </p:nvPr>
        </p:nvSpPr>
        <p:spPr/>
        <p:txBody>
          <a:bodyPr/>
          <a:lstStyle/>
          <a:p>
            <a:r>
              <a:rPr lang="nl-BE"/>
              <a:t>Titel van de presentatie</a:t>
            </a:r>
          </a:p>
        </p:txBody>
      </p:sp>
      <p:sp>
        <p:nvSpPr>
          <p:cNvPr id="5" name="Slide Number Placeholder 4"/>
          <p:cNvSpPr>
            <a:spLocks noGrp="1"/>
          </p:cNvSpPr>
          <p:nvPr>
            <p:ph type="sldNum" sz="quarter" idx="12"/>
          </p:nvPr>
        </p:nvSpPr>
        <p:spPr/>
        <p:txBody>
          <a:bodyPr/>
          <a:lstStyle/>
          <a:p>
            <a:fld id="{FF88DA20-ED00-471C-9170-60F590CB400A}" type="slidenum">
              <a:rPr lang="nl-BE" smtClean="0"/>
              <a:t>17</a:t>
            </a:fld>
            <a:endParaRPr lang="nl-BE"/>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79458"/>
            <a:ext cx="2767012" cy="1170189"/>
          </a:xfrm>
          <a:prstGeom prst="rect">
            <a:avLst/>
          </a:prstGeom>
        </p:spPr>
      </p:pic>
    </p:spTree>
    <p:extLst>
      <p:ext uri="{BB962C8B-B14F-4D97-AF65-F5344CB8AC3E}">
        <p14:creationId xmlns:p14="http://schemas.microsoft.com/office/powerpoint/2010/main" val="4132654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Voor organisaties: individuele en gezinsgesprekken</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dirty="0">
              <a:cs typeface="Calibri Light"/>
            </a:endParaRPr>
          </a:p>
          <a:p>
            <a:pPr>
              <a:spcBef>
                <a:spcPts val="600"/>
              </a:spcBef>
            </a:pPr>
            <a:endParaRPr lang="nl-BE" sz="2000" b="1"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a:p>
            <a:pPr>
              <a:spcBef>
                <a:spcPts val="600"/>
              </a:spcBef>
            </a:pPr>
            <a:endParaRPr lang="nl-BE" sz="2400"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4" name="Footer Placeholder 3"/>
          <p:cNvSpPr>
            <a:spLocks noGrp="1"/>
          </p:cNvSpPr>
          <p:nvPr>
            <p:ph type="ftr" sz="quarter" idx="11"/>
          </p:nvPr>
        </p:nvSpPr>
        <p:spPr/>
        <p:txBody>
          <a:bodyPr/>
          <a:lstStyle/>
          <a:p>
            <a:r>
              <a:rPr lang="nl-BE"/>
              <a:t>Titel van de presentatie</a:t>
            </a:r>
          </a:p>
        </p:txBody>
      </p:sp>
      <p:sp>
        <p:nvSpPr>
          <p:cNvPr id="5" name="Slide Number Placeholder 4"/>
          <p:cNvSpPr>
            <a:spLocks noGrp="1"/>
          </p:cNvSpPr>
          <p:nvPr>
            <p:ph type="sldNum" sz="quarter" idx="12"/>
          </p:nvPr>
        </p:nvSpPr>
        <p:spPr/>
        <p:txBody>
          <a:bodyPr/>
          <a:lstStyle/>
          <a:p>
            <a:fld id="{FF88DA20-ED00-471C-9170-60F590CB400A}" type="slidenum">
              <a:rPr lang="nl-BE" smtClean="0"/>
              <a:t>18</a:t>
            </a:fld>
            <a:endParaRPr lang="nl-BE"/>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79458"/>
            <a:ext cx="2767012" cy="1170189"/>
          </a:xfrm>
          <a:prstGeom prst="rect">
            <a:avLst/>
          </a:prstGeom>
        </p:spPr>
      </p:pic>
      <p:pic>
        <p:nvPicPr>
          <p:cNvPr id="6" name="Picture 5">
            <a:extLst>
              <a:ext uri="{FF2B5EF4-FFF2-40B4-BE49-F238E27FC236}">
                <a16:creationId xmlns:a16="http://schemas.microsoft.com/office/drawing/2014/main" id="{D0CC5F5D-F343-7DCC-331D-955D8D32296F}"/>
              </a:ext>
            </a:extLst>
          </p:cNvPr>
          <p:cNvPicPr>
            <a:picLocks noChangeAspect="1"/>
          </p:cNvPicPr>
          <p:nvPr/>
        </p:nvPicPr>
        <p:blipFill rotWithShape="1">
          <a:blip r:embed="rId4"/>
          <a:srcRect l="6214" t="8514" r="5115" b="10036"/>
          <a:stretch/>
        </p:blipFill>
        <p:spPr>
          <a:xfrm>
            <a:off x="1770077" y="1281057"/>
            <a:ext cx="8229600" cy="3816992"/>
          </a:xfrm>
          <a:prstGeom prst="rect">
            <a:avLst/>
          </a:prstGeom>
        </p:spPr>
      </p:pic>
    </p:spTree>
    <p:extLst>
      <p:ext uri="{BB962C8B-B14F-4D97-AF65-F5344CB8AC3E}">
        <p14:creationId xmlns:p14="http://schemas.microsoft.com/office/powerpoint/2010/main" val="18014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Voor organisaties: groepsgesprekken</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dirty="0">
              <a:cs typeface="Calibri Light"/>
            </a:endParaRPr>
          </a:p>
          <a:p>
            <a:pPr marL="342900" indent="-342900">
              <a:spcBef>
                <a:spcPts val="600"/>
              </a:spcBef>
              <a:buFont typeface="Wingdings" panose="05000000000000000000" pitchFamily="2" charset="2"/>
              <a:buChar char="Ø"/>
            </a:pPr>
            <a:r>
              <a:rPr lang="nl-BE" sz="2000" dirty="0">
                <a:cs typeface="Calibri Light"/>
              </a:rPr>
              <a:t>Bereiken van vaders</a:t>
            </a:r>
          </a:p>
          <a:p>
            <a:pPr marL="342900" indent="-342900">
              <a:spcBef>
                <a:spcPts val="600"/>
              </a:spcBef>
              <a:buFont typeface="Wingdings" panose="05000000000000000000" pitchFamily="2" charset="2"/>
              <a:buChar char="Ø"/>
            </a:pPr>
            <a:r>
              <a:rPr lang="nl-BE" sz="2000" dirty="0">
                <a:cs typeface="Calibri Light"/>
              </a:rPr>
              <a:t>Voorbeelden van workshops</a:t>
            </a:r>
          </a:p>
          <a:p>
            <a:pPr>
              <a:spcBef>
                <a:spcPts val="600"/>
              </a:spcBef>
            </a:pPr>
            <a:endParaRPr lang="nl-BE" sz="2000" b="1"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a:p>
            <a:pPr>
              <a:spcBef>
                <a:spcPts val="600"/>
              </a:spcBef>
            </a:pPr>
            <a:endParaRPr lang="nl-BE" sz="2400"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4" name="Footer Placeholder 3"/>
          <p:cNvSpPr>
            <a:spLocks noGrp="1"/>
          </p:cNvSpPr>
          <p:nvPr>
            <p:ph type="ftr" sz="quarter" idx="11"/>
          </p:nvPr>
        </p:nvSpPr>
        <p:spPr/>
        <p:txBody>
          <a:bodyPr/>
          <a:lstStyle/>
          <a:p>
            <a:r>
              <a:rPr lang="nl-BE"/>
              <a:t>Titel van de presentatie</a:t>
            </a:r>
          </a:p>
        </p:txBody>
      </p:sp>
      <p:sp>
        <p:nvSpPr>
          <p:cNvPr id="5" name="Slide Number Placeholder 4"/>
          <p:cNvSpPr>
            <a:spLocks noGrp="1"/>
          </p:cNvSpPr>
          <p:nvPr>
            <p:ph type="sldNum" sz="quarter" idx="12"/>
          </p:nvPr>
        </p:nvSpPr>
        <p:spPr/>
        <p:txBody>
          <a:bodyPr/>
          <a:lstStyle/>
          <a:p>
            <a:fld id="{FF88DA20-ED00-471C-9170-60F590CB400A}" type="slidenum">
              <a:rPr lang="nl-BE" smtClean="0"/>
              <a:t>19</a:t>
            </a:fld>
            <a:endParaRPr lang="nl-BE"/>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79458"/>
            <a:ext cx="2767012" cy="1170189"/>
          </a:xfrm>
          <a:prstGeom prst="rect">
            <a:avLst/>
          </a:prstGeom>
        </p:spPr>
      </p:pic>
    </p:spTree>
    <p:extLst>
      <p:ext uri="{BB962C8B-B14F-4D97-AF65-F5344CB8AC3E}">
        <p14:creationId xmlns:p14="http://schemas.microsoft.com/office/powerpoint/2010/main" val="3120294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17A3FD-13EC-403C-8975-05BB1CBB28A7}"/>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128000"/>
                    </a14:imgEffect>
                  </a14:imgLayer>
                </a14:imgProps>
              </a:ext>
              <a:ext uri="{28A0092B-C50C-407E-A947-70E740481C1C}">
                <a14:useLocalDpi xmlns:a14="http://schemas.microsoft.com/office/drawing/2010/main" val="0"/>
              </a:ext>
            </a:extLst>
          </a:blip>
          <a:stretch>
            <a:fillRect/>
          </a:stretch>
        </p:blipFill>
        <p:spPr>
          <a:xfrm>
            <a:off x="4025029" y="0"/>
            <a:ext cx="10193055" cy="6858000"/>
          </a:xfrm>
          <a:prstGeom prst="rect">
            <a:avLst/>
          </a:prstGeom>
          <a:ln>
            <a:noFill/>
          </a:ln>
          <a:effectLst>
            <a:glow rad="127000">
              <a:schemeClr val="accent1">
                <a:alpha val="0"/>
              </a:schemeClr>
            </a:glow>
            <a:outerShdw blurRad="292100" dist="139700" dir="2700000" algn="tl" rotWithShape="0">
              <a:srgbClr val="333333">
                <a:alpha val="3000"/>
              </a:srgbClr>
            </a:outerShdw>
            <a:reflection blurRad="6350" stA="50000" endA="300" endPos="55000" dist="12700" dir="5400000" sy="-100000" algn="bl" rotWithShape="0"/>
          </a:effectLst>
        </p:spPr>
      </p:pic>
      <p:sp>
        <p:nvSpPr>
          <p:cNvPr id="2" name="Content Placeholder 1">
            <a:extLst>
              <a:ext uri="{FF2B5EF4-FFF2-40B4-BE49-F238E27FC236}">
                <a16:creationId xmlns:a16="http://schemas.microsoft.com/office/drawing/2014/main" id="{286BF65D-6E1B-44F1-AA92-24ECD8F4A49F}"/>
              </a:ext>
            </a:extLst>
          </p:cNvPr>
          <p:cNvSpPr>
            <a:spLocks noGrp="1"/>
          </p:cNvSpPr>
          <p:nvPr>
            <p:ph idx="1"/>
          </p:nvPr>
        </p:nvSpPr>
        <p:spPr>
          <a:xfrm>
            <a:off x="4277031" y="1852225"/>
            <a:ext cx="5790247" cy="3090532"/>
          </a:xfrm>
        </p:spPr>
        <p:txBody>
          <a:bodyPr/>
          <a:lstStyle/>
          <a:p>
            <a:r>
              <a:rPr lang="nl-BE" dirty="0"/>
              <a:t>Ontwikkeling vaderen.be</a:t>
            </a:r>
          </a:p>
          <a:p>
            <a:r>
              <a:rPr lang="nl-BE" dirty="0"/>
              <a:t>Website</a:t>
            </a:r>
          </a:p>
          <a:p>
            <a:r>
              <a:rPr lang="nl-BE" dirty="0"/>
              <a:t>Voor organisaties</a:t>
            </a:r>
          </a:p>
          <a:p>
            <a:r>
              <a:rPr lang="nl-BE" dirty="0"/>
              <a:t>Reflecties en tips</a:t>
            </a:r>
          </a:p>
        </p:txBody>
      </p:sp>
      <p:sp>
        <p:nvSpPr>
          <p:cNvPr id="3" name="Footer Placeholder 2">
            <a:extLst>
              <a:ext uri="{FF2B5EF4-FFF2-40B4-BE49-F238E27FC236}">
                <a16:creationId xmlns:a16="http://schemas.microsoft.com/office/drawing/2014/main" id="{A06501A3-F0EC-47E6-A858-BF70382425E0}"/>
              </a:ext>
            </a:extLst>
          </p:cNvPr>
          <p:cNvSpPr>
            <a:spLocks noGrp="1"/>
          </p:cNvSpPr>
          <p:nvPr>
            <p:ph type="ftr" sz="quarter" idx="11"/>
          </p:nvPr>
        </p:nvSpPr>
        <p:spPr>
          <a:xfrm>
            <a:off x="861246" y="6264211"/>
            <a:ext cx="3124828" cy="365125"/>
          </a:xfrm>
        </p:spPr>
        <p:txBody>
          <a:bodyPr/>
          <a:lstStyle/>
          <a:p>
            <a:r>
              <a:rPr lang="nl-BE" dirty="0"/>
              <a:t>Platform seksueel welbevinden 3 mei 2024</a:t>
            </a:r>
          </a:p>
        </p:txBody>
      </p:sp>
      <p:sp>
        <p:nvSpPr>
          <p:cNvPr id="4" name="Slide Number Placeholder 3">
            <a:extLst>
              <a:ext uri="{FF2B5EF4-FFF2-40B4-BE49-F238E27FC236}">
                <a16:creationId xmlns:a16="http://schemas.microsoft.com/office/drawing/2014/main" id="{38550002-9085-40B3-92DE-189F6EE8DB5F}"/>
              </a:ext>
            </a:extLst>
          </p:cNvPr>
          <p:cNvSpPr>
            <a:spLocks noGrp="1"/>
          </p:cNvSpPr>
          <p:nvPr>
            <p:ph type="sldNum" sz="quarter" idx="12"/>
          </p:nvPr>
        </p:nvSpPr>
        <p:spPr/>
        <p:txBody>
          <a:bodyPr/>
          <a:lstStyle/>
          <a:p>
            <a:fld id="{FF88DA20-ED00-471C-9170-60F590CB400A}" type="slidenum">
              <a:rPr lang="nl-BE" smtClean="0"/>
              <a:pPr/>
              <a:t>2</a:t>
            </a:fld>
            <a:endParaRPr lang="nl-BE"/>
          </a:p>
        </p:txBody>
      </p:sp>
      <p:sp>
        <p:nvSpPr>
          <p:cNvPr id="5" name="Content Placeholder 4">
            <a:extLst>
              <a:ext uri="{FF2B5EF4-FFF2-40B4-BE49-F238E27FC236}">
                <a16:creationId xmlns:a16="http://schemas.microsoft.com/office/drawing/2014/main" id="{C1481691-51B8-4623-895A-EED6AC1D6509}"/>
              </a:ext>
            </a:extLst>
          </p:cNvPr>
          <p:cNvSpPr>
            <a:spLocks noGrp="1"/>
          </p:cNvSpPr>
          <p:nvPr>
            <p:ph idx="14"/>
          </p:nvPr>
        </p:nvSpPr>
        <p:spPr>
          <a:xfrm>
            <a:off x="2549883" y="1859599"/>
            <a:ext cx="1345923" cy="3090532"/>
          </a:xfrm>
        </p:spPr>
        <p:txBody>
          <a:bodyPr/>
          <a:lstStyle/>
          <a:p>
            <a:r>
              <a:rPr lang="nl-BE" sz="4800" dirty="0"/>
              <a:t>1.</a:t>
            </a:r>
          </a:p>
          <a:p>
            <a:r>
              <a:rPr lang="nl-BE" sz="4800" dirty="0"/>
              <a:t>2.</a:t>
            </a:r>
          </a:p>
          <a:p>
            <a:r>
              <a:rPr lang="nl-BE" sz="4800" dirty="0"/>
              <a:t>3.</a:t>
            </a:r>
          </a:p>
          <a:p>
            <a:r>
              <a:rPr lang="nl-BE" sz="4800" dirty="0"/>
              <a:t>4.</a:t>
            </a:r>
          </a:p>
        </p:txBody>
      </p:sp>
    </p:spTree>
    <p:extLst>
      <p:ext uri="{BB962C8B-B14F-4D97-AF65-F5344CB8AC3E}">
        <p14:creationId xmlns:p14="http://schemas.microsoft.com/office/powerpoint/2010/main" val="246714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00" y="612000"/>
            <a:ext cx="10515600" cy="684000"/>
          </a:xfrm>
        </p:spPr>
        <p:txBody>
          <a:bodyPr/>
          <a:lstStyle/>
          <a:p>
            <a:r>
              <a:rPr lang="nl-BE" dirty="0"/>
              <a:t>Feedback </a:t>
            </a:r>
            <a:r>
              <a:rPr lang="nl-BE" dirty="0" err="1"/>
              <a:t>webplatform</a:t>
            </a:r>
            <a:endParaRPr lang="nl-BE" dirty="0"/>
          </a:p>
        </p:txBody>
      </p:sp>
      <p:sp>
        <p:nvSpPr>
          <p:cNvPr id="3" name="Content Placeholder 2"/>
          <p:cNvSpPr>
            <a:spLocks noGrp="1"/>
          </p:cNvSpPr>
          <p:nvPr>
            <p:ph idx="1"/>
          </p:nvPr>
        </p:nvSpPr>
        <p:spPr>
          <a:xfrm>
            <a:off x="1273860" y="1983267"/>
            <a:ext cx="9637740" cy="4313616"/>
          </a:xfrm>
        </p:spPr>
        <p:txBody>
          <a:bodyPr numCol="1"/>
          <a:lstStyle/>
          <a:p>
            <a:pPr marL="342900" indent="-342900">
              <a:buFont typeface="Wingdings" panose="05000000000000000000" pitchFamily="2" charset="2"/>
              <a:buChar char="Ø"/>
            </a:pPr>
            <a:endParaRPr lang="nl-BE" sz="2400" dirty="0">
              <a:cs typeface="Calibri Light"/>
            </a:endParaRPr>
          </a:p>
          <a:p>
            <a:pPr marL="342900" indent="-342900">
              <a:buFont typeface="Wingdings" panose="05000000000000000000" pitchFamily="2" charset="2"/>
              <a:buChar char="Ø"/>
            </a:pPr>
            <a:r>
              <a:rPr lang="nl-BE" sz="2400" dirty="0">
                <a:cs typeface="Calibri Light"/>
              </a:rPr>
              <a:t>Okt – nov 2022:</a:t>
            </a:r>
            <a:r>
              <a:rPr lang="nl-BE" sz="2400" b="1" dirty="0">
                <a:cs typeface="Calibri Light"/>
              </a:rPr>
              <a:t> </a:t>
            </a:r>
            <a:r>
              <a:rPr lang="nl-BE" sz="2400" dirty="0">
                <a:cs typeface="Calibri Light"/>
              </a:rPr>
              <a:t>22 vaders</a:t>
            </a:r>
          </a:p>
          <a:p>
            <a:pPr marL="342900" indent="-342900">
              <a:buFont typeface="Wingdings" panose="05000000000000000000" pitchFamily="2" charset="2"/>
              <a:buChar char="Ø"/>
            </a:pPr>
            <a:r>
              <a:rPr lang="nl-BE" sz="2400" dirty="0">
                <a:cs typeface="Calibri Light"/>
              </a:rPr>
              <a:t>Juni – juli 2023: 5 vaders en 5 moeders</a:t>
            </a:r>
          </a:p>
          <a:p>
            <a:pPr marL="342900" indent="-342900">
              <a:buFont typeface="Wingdings" panose="05000000000000000000" pitchFamily="2" charset="2"/>
              <a:buChar char="Ø"/>
            </a:pPr>
            <a:r>
              <a:rPr lang="nl-BE" sz="2400" dirty="0">
                <a:cs typeface="Calibri Light"/>
              </a:rPr>
              <a:t>Februari – maart 2024: evaluatie van de nieuwsbrief bij 6 vaders</a:t>
            </a:r>
          </a:p>
          <a:p>
            <a:pPr marL="342900" indent="-342900">
              <a:buFont typeface="Wingdings" panose="05000000000000000000" pitchFamily="2" charset="2"/>
              <a:buChar char="Ø"/>
            </a:pPr>
            <a:r>
              <a:rPr lang="nl-BE" sz="2400" dirty="0">
                <a:cs typeface="Calibri Light"/>
              </a:rPr>
              <a:t>Januari, mei en september 2023: adviesgroep</a:t>
            </a:r>
          </a:p>
          <a:p>
            <a:endParaRPr lang="nl-BE" sz="2400" dirty="0">
              <a:cs typeface="Calibri Light"/>
            </a:endParaRPr>
          </a:p>
          <a:p>
            <a:endParaRPr lang="nl-BE" sz="2400" dirty="0">
              <a:cs typeface="Calibri Light"/>
            </a:endParaRPr>
          </a:p>
          <a:p>
            <a:pPr marL="342900" indent="-342900">
              <a:buFont typeface="Wingdings" panose="05000000000000000000" pitchFamily="2" charset="2"/>
              <a:buChar char="Ø"/>
            </a:pPr>
            <a:endParaRPr lang="nl-BE" sz="2400" dirty="0">
              <a:cs typeface="Calibri Light"/>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pic>
        <p:nvPicPr>
          <p:cNvPr id="6" name="Picture 5">
            <a:extLst>
              <a:ext uri="{FF2B5EF4-FFF2-40B4-BE49-F238E27FC236}">
                <a16:creationId xmlns:a16="http://schemas.microsoft.com/office/drawing/2014/main" id="{289511CB-6E35-4081-9BA3-2D78A45EDD2F}"/>
              </a:ext>
            </a:extLst>
          </p:cNvPr>
          <p:cNvPicPr>
            <a:picLocks noChangeAspect="1"/>
          </p:cNvPicPr>
          <p:nvPr/>
        </p:nvPicPr>
        <p:blipFill>
          <a:blip r:embed="rId4"/>
          <a:stretch>
            <a:fillRect/>
          </a:stretch>
        </p:blipFill>
        <p:spPr>
          <a:xfrm>
            <a:off x="9640936" y="99864"/>
            <a:ext cx="2155064" cy="2155064"/>
          </a:xfrm>
          <a:prstGeom prst="rect">
            <a:avLst/>
          </a:prstGeom>
        </p:spPr>
      </p:pic>
    </p:spTree>
    <p:extLst>
      <p:ext uri="{BB962C8B-B14F-4D97-AF65-F5344CB8AC3E}">
        <p14:creationId xmlns:p14="http://schemas.microsoft.com/office/powerpoint/2010/main" val="4824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D81D43-3C88-4EB4-8DCB-E5550CE7BD3D}"/>
              </a:ext>
            </a:extLst>
          </p:cNvPr>
          <p:cNvPicPr>
            <a:picLocks noChangeAspect="1"/>
          </p:cNvPicPr>
          <p:nvPr/>
        </p:nvPicPr>
        <p:blipFill>
          <a:blip r:embed="rId3"/>
          <a:stretch>
            <a:fillRect/>
          </a:stretch>
        </p:blipFill>
        <p:spPr>
          <a:xfrm>
            <a:off x="9739799" y="173855"/>
            <a:ext cx="2240872" cy="2240872"/>
          </a:xfrm>
          <a:prstGeom prst="rect">
            <a:avLst/>
          </a:prstGeom>
        </p:spPr>
      </p:pic>
      <p:sp>
        <p:nvSpPr>
          <p:cNvPr id="2" name="Title 1"/>
          <p:cNvSpPr>
            <a:spLocks noGrp="1"/>
          </p:cNvSpPr>
          <p:nvPr>
            <p:ph type="title"/>
          </p:nvPr>
        </p:nvSpPr>
        <p:spPr/>
        <p:txBody>
          <a:bodyPr/>
          <a:lstStyle/>
          <a:p>
            <a:r>
              <a:rPr lang="nl-BE" dirty="0"/>
              <a:t>Feedback</a:t>
            </a:r>
          </a:p>
        </p:txBody>
      </p:sp>
      <p:sp>
        <p:nvSpPr>
          <p:cNvPr id="3" name="Content Placeholder 2"/>
          <p:cNvSpPr>
            <a:spLocks noGrp="1"/>
          </p:cNvSpPr>
          <p:nvPr>
            <p:ph idx="1"/>
          </p:nvPr>
        </p:nvSpPr>
        <p:spPr>
          <a:xfrm>
            <a:off x="465992" y="1254641"/>
            <a:ext cx="9637740" cy="4313616"/>
          </a:xfrm>
        </p:spPr>
        <p:txBody>
          <a:bodyPr numCol="1"/>
          <a:lstStyle/>
          <a:p>
            <a:pPr lvl="1"/>
            <a:r>
              <a:rPr lang="nl-BE" sz="2400" b="1" dirty="0">
                <a:cs typeface="Calibri Light"/>
              </a:rPr>
              <a:t>Vaders</a:t>
            </a:r>
          </a:p>
          <a:p>
            <a:pPr marL="701063" lvl="1" indent="-342900">
              <a:buFont typeface="Wingdings" panose="05000000000000000000" pitchFamily="2" charset="2"/>
              <a:buChar char="Ø"/>
            </a:pPr>
            <a:r>
              <a:rPr lang="nl-BE" sz="2400" i="1" dirty="0">
                <a:cs typeface="Calibri Light"/>
              </a:rPr>
              <a:t>“Ouderschap wordt vaak eenzijdig vanuit moeders bekeken, deze site geeft hier nuance op.”</a:t>
            </a:r>
          </a:p>
          <a:p>
            <a:pPr marL="701063" lvl="1" indent="-342900">
              <a:buFont typeface="Wingdings" panose="05000000000000000000" pitchFamily="2" charset="2"/>
              <a:buChar char="Ø"/>
            </a:pPr>
            <a:r>
              <a:rPr lang="nl-BE" sz="2400" i="1" dirty="0">
                <a:cs typeface="Calibri Light"/>
              </a:rPr>
              <a:t>“Het geeft vaders in onze samenleving een duwtje in de rug” </a:t>
            </a:r>
          </a:p>
          <a:p>
            <a:pPr lvl="1"/>
            <a:endParaRPr lang="nl-BE" sz="2400" i="1" dirty="0">
              <a:cs typeface="Calibri Light"/>
            </a:endParaRPr>
          </a:p>
          <a:p>
            <a:pPr lvl="1"/>
            <a:r>
              <a:rPr lang="nl-BE" sz="2400" b="1" dirty="0">
                <a:cs typeface="Calibri Light"/>
              </a:rPr>
              <a:t>Partners</a:t>
            </a:r>
          </a:p>
          <a:p>
            <a:pPr marL="701063" lvl="1" indent="-342900">
              <a:buFont typeface="Wingdings" panose="05000000000000000000" pitchFamily="2" charset="2"/>
              <a:buChar char="Ø"/>
            </a:pPr>
            <a:r>
              <a:rPr lang="nl-BE" sz="2400" i="1" dirty="0">
                <a:cs typeface="Calibri Light"/>
              </a:rPr>
              <a:t>CKG De Schommel: “Sinds kort integreren we de website vaderen.be in onze OPLA app die ondersteuning geeft tussen de sessies door. We merken dat de tools op de website zowel bij vaders als moeders heel erg aanslaan. Ze dagen uit om samen meer in gesprek te gaan over de opvoeding van de kinderen.”</a:t>
            </a:r>
          </a:p>
          <a:p>
            <a:pPr lvl="1"/>
            <a:endParaRPr lang="nl-BE" sz="2400" i="1" dirty="0">
              <a:cs typeface="Calibri Light"/>
            </a:endParaRPr>
          </a:p>
          <a:p>
            <a:pPr lvl="1"/>
            <a:endParaRPr lang="nl-BE" sz="2400" dirty="0">
              <a:cs typeface="Calibri Light"/>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spTree>
    <p:extLst>
      <p:ext uri="{BB962C8B-B14F-4D97-AF65-F5344CB8AC3E}">
        <p14:creationId xmlns:p14="http://schemas.microsoft.com/office/powerpoint/2010/main" val="1013012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Verspreiding: pers</a:t>
            </a:r>
          </a:p>
        </p:txBody>
      </p:sp>
      <p:sp>
        <p:nvSpPr>
          <p:cNvPr id="3" name="Content Placeholder 2"/>
          <p:cNvSpPr>
            <a:spLocks noGrp="1"/>
          </p:cNvSpPr>
          <p:nvPr>
            <p:ph idx="1"/>
          </p:nvPr>
        </p:nvSpPr>
        <p:spPr>
          <a:xfrm>
            <a:off x="1400417" y="1045740"/>
            <a:ext cx="9637740" cy="4531203"/>
          </a:xfrm>
        </p:spPr>
        <p:txBody>
          <a:bodyPr numCol="1"/>
          <a:lstStyle/>
          <a:p>
            <a:pPr marL="342900" indent="-342900">
              <a:spcBef>
                <a:spcPts val="600"/>
              </a:spcBef>
              <a:buFont typeface="Wingdings" panose="05000000000000000000" pitchFamily="2" charset="2"/>
              <a:buChar char="Ø"/>
            </a:pPr>
            <a:endParaRPr lang="nl-BE" sz="2000" dirty="0">
              <a:cs typeface="Calibri Light"/>
            </a:endParaRPr>
          </a:p>
          <a:p>
            <a:pPr>
              <a:spcBef>
                <a:spcPts val="600"/>
              </a:spcBef>
            </a:pPr>
            <a:endParaRPr lang="nl-BE" sz="2000" b="1"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a:p>
            <a:pPr>
              <a:spcBef>
                <a:spcPts val="600"/>
              </a:spcBef>
            </a:pPr>
            <a:endParaRPr lang="nl-BE" sz="2400" dirty="0">
              <a:cs typeface="Calibri Light"/>
            </a:endParaRPr>
          </a:p>
          <a:p>
            <a:pPr marL="342900" indent="-342900">
              <a:spcBef>
                <a:spcPts val="600"/>
              </a:spcBef>
              <a:buFont typeface="Wingdings" panose="05000000000000000000" pitchFamily="2" charset="2"/>
              <a:buChar char="Ø"/>
            </a:pPr>
            <a:endParaRPr lang="nl-BE" sz="2400" dirty="0">
              <a:cs typeface="Calibri Light"/>
            </a:endParaRPr>
          </a:p>
        </p:txBody>
      </p:sp>
      <p:sp>
        <p:nvSpPr>
          <p:cNvPr id="4" name="Footer Placeholder 3"/>
          <p:cNvSpPr>
            <a:spLocks noGrp="1"/>
          </p:cNvSpPr>
          <p:nvPr>
            <p:ph type="ftr" sz="quarter" idx="11"/>
          </p:nvPr>
        </p:nvSpPr>
        <p:spPr/>
        <p:txBody>
          <a:bodyPr/>
          <a:lstStyle/>
          <a:p>
            <a:r>
              <a:rPr lang="nl-BE"/>
              <a:t>Titel van de presentatie</a:t>
            </a:r>
          </a:p>
        </p:txBody>
      </p:sp>
      <p:sp>
        <p:nvSpPr>
          <p:cNvPr id="5" name="Slide Number Placeholder 4"/>
          <p:cNvSpPr>
            <a:spLocks noGrp="1"/>
          </p:cNvSpPr>
          <p:nvPr>
            <p:ph type="sldNum" sz="quarter" idx="12"/>
          </p:nvPr>
        </p:nvSpPr>
        <p:spPr/>
        <p:txBody>
          <a:bodyPr/>
          <a:lstStyle/>
          <a:p>
            <a:fld id="{FF88DA20-ED00-471C-9170-60F590CB400A}" type="slidenum">
              <a:rPr lang="nl-BE" smtClean="0"/>
              <a:t>22</a:t>
            </a:fld>
            <a:endParaRPr lang="nl-BE"/>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79458"/>
            <a:ext cx="2767012" cy="1170189"/>
          </a:xfrm>
          <a:prstGeom prst="rect">
            <a:avLst/>
          </a:prstGeom>
        </p:spPr>
      </p:pic>
      <p:pic>
        <p:nvPicPr>
          <p:cNvPr id="8" name="Picture 7">
            <a:extLst>
              <a:ext uri="{FF2B5EF4-FFF2-40B4-BE49-F238E27FC236}">
                <a16:creationId xmlns:a16="http://schemas.microsoft.com/office/drawing/2014/main" id="{8F1683FA-9280-AB40-6B32-45EE6EE49319}"/>
              </a:ext>
            </a:extLst>
          </p:cNvPr>
          <p:cNvPicPr>
            <a:picLocks noChangeAspect="1"/>
          </p:cNvPicPr>
          <p:nvPr/>
        </p:nvPicPr>
        <p:blipFill>
          <a:blip r:embed="rId4"/>
          <a:stretch>
            <a:fillRect/>
          </a:stretch>
        </p:blipFill>
        <p:spPr>
          <a:xfrm>
            <a:off x="204790" y="2096655"/>
            <a:ext cx="3782400" cy="4652992"/>
          </a:xfrm>
          <a:prstGeom prst="rect">
            <a:avLst/>
          </a:prstGeom>
        </p:spPr>
      </p:pic>
      <p:pic>
        <p:nvPicPr>
          <p:cNvPr id="9" name="Picture 8">
            <a:extLst>
              <a:ext uri="{FF2B5EF4-FFF2-40B4-BE49-F238E27FC236}">
                <a16:creationId xmlns:a16="http://schemas.microsoft.com/office/drawing/2014/main" id="{1696941A-01B9-2A03-E960-36D1D09586D7}"/>
              </a:ext>
            </a:extLst>
          </p:cNvPr>
          <p:cNvPicPr>
            <a:picLocks noChangeAspect="1"/>
          </p:cNvPicPr>
          <p:nvPr/>
        </p:nvPicPr>
        <p:blipFill>
          <a:blip r:embed="rId5"/>
          <a:stretch>
            <a:fillRect/>
          </a:stretch>
        </p:blipFill>
        <p:spPr>
          <a:xfrm>
            <a:off x="7735390" y="3311341"/>
            <a:ext cx="4335264" cy="2432948"/>
          </a:xfrm>
          <a:prstGeom prst="rect">
            <a:avLst/>
          </a:prstGeom>
        </p:spPr>
      </p:pic>
      <p:pic>
        <p:nvPicPr>
          <p:cNvPr id="11" name="Picture 10">
            <a:extLst>
              <a:ext uri="{FF2B5EF4-FFF2-40B4-BE49-F238E27FC236}">
                <a16:creationId xmlns:a16="http://schemas.microsoft.com/office/drawing/2014/main" id="{A7004E0D-D885-3955-04C2-B837A821BDD8}"/>
              </a:ext>
            </a:extLst>
          </p:cNvPr>
          <p:cNvPicPr>
            <a:picLocks noChangeAspect="1"/>
          </p:cNvPicPr>
          <p:nvPr/>
        </p:nvPicPr>
        <p:blipFill>
          <a:blip r:embed="rId6"/>
          <a:stretch>
            <a:fillRect/>
          </a:stretch>
        </p:blipFill>
        <p:spPr>
          <a:xfrm>
            <a:off x="3987190" y="157768"/>
            <a:ext cx="3748200" cy="4833205"/>
          </a:xfrm>
          <a:prstGeom prst="rect">
            <a:avLst/>
          </a:prstGeom>
        </p:spPr>
      </p:pic>
    </p:spTree>
    <p:extLst>
      <p:ext uri="{BB962C8B-B14F-4D97-AF65-F5344CB8AC3E}">
        <p14:creationId xmlns:p14="http://schemas.microsoft.com/office/powerpoint/2010/main" val="4280609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Sociale mediacampagne</a:t>
            </a:r>
            <a:endParaRPr lang="nl-BE" dirty="0"/>
          </a:p>
        </p:txBody>
      </p:sp>
      <p:sp>
        <p:nvSpPr>
          <p:cNvPr id="4" name="Footer Placeholder 3"/>
          <p:cNvSpPr>
            <a:spLocks noGrp="1"/>
          </p:cNvSpPr>
          <p:nvPr>
            <p:ph type="ftr" sz="quarter" idx="11"/>
          </p:nvPr>
        </p:nvSpPr>
        <p:spPr/>
        <p:txBody>
          <a:bodyPr/>
          <a:lstStyle/>
          <a:p>
            <a:r>
              <a:rPr lang="nl-BE"/>
              <a:t>Titel van de presentatie</a:t>
            </a:r>
          </a:p>
        </p:txBody>
      </p:sp>
      <p:sp>
        <p:nvSpPr>
          <p:cNvPr id="5" name="Slide Number Placeholder 4"/>
          <p:cNvSpPr>
            <a:spLocks noGrp="1"/>
          </p:cNvSpPr>
          <p:nvPr>
            <p:ph type="sldNum" sz="quarter" idx="12"/>
          </p:nvPr>
        </p:nvSpPr>
        <p:spPr/>
        <p:txBody>
          <a:bodyPr/>
          <a:lstStyle/>
          <a:p>
            <a:fld id="{FF88DA20-ED00-471C-9170-60F590CB400A}" type="slidenum">
              <a:rPr lang="nl-BE" smtClean="0"/>
              <a:t>23</a:t>
            </a:fld>
            <a:endParaRPr lang="nl-BE"/>
          </a:p>
        </p:txBody>
      </p:sp>
      <p:pic>
        <p:nvPicPr>
          <p:cNvPr id="7" name="Picture 6" descr="A person holding a baby&#10;&#10;Description automatically generated">
            <a:extLst>
              <a:ext uri="{FF2B5EF4-FFF2-40B4-BE49-F238E27FC236}">
                <a16:creationId xmlns:a16="http://schemas.microsoft.com/office/drawing/2014/main" id="{52437481-A8DB-A01A-61D5-564580ED1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291" y="1296000"/>
            <a:ext cx="2600036" cy="2600036"/>
          </a:xfrm>
          <a:prstGeom prst="rect">
            <a:avLst/>
          </a:prstGeom>
        </p:spPr>
      </p:pic>
      <p:pic>
        <p:nvPicPr>
          <p:cNvPr id="12" name="Picture 11" descr="A person and two children in a kitchen&#10;&#10;Description automatically generated">
            <a:extLst>
              <a:ext uri="{FF2B5EF4-FFF2-40B4-BE49-F238E27FC236}">
                <a16:creationId xmlns:a16="http://schemas.microsoft.com/office/drawing/2014/main" id="{DDC945CD-CA2A-1D4F-C38B-A6D3829AF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0745" y="1296000"/>
            <a:ext cx="2600036" cy="2600036"/>
          </a:xfrm>
          <a:prstGeom prst="rect">
            <a:avLst/>
          </a:prstGeom>
        </p:spPr>
      </p:pic>
      <p:pic>
        <p:nvPicPr>
          <p:cNvPr id="14" name="Picture 13" descr="A person and person hugging&#10;&#10;Description automatically generated">
            <a:extLst>
              <a:ext uri="{FF2B5EF4-FFF2-40B4-BE49-F238E27FC236}">
                <a16:creationId xmlns:a16="http://schemas.microsoft.com/office/drawing/2014/main" id="{9802E65B-57AC-578A-326D-7D3A38168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293" y="1255568"/>
            <a:ext cx="2600036" cy="2600036"/>
          </a:xfrm>
          <a:prstGeom prst="rect">
            <a:avLst/>
          </a:prstGeom>
        </p:spPr>
      </p:pic>
      <p:pic>
        <p:nvPicPr>
          <p:cNvPr id="16" name="Picture 15" descr="A person and a child cutting a pumpkin&#10;&#10;Description automatically generated">
            <a:extLst>
              <a:ext uri="{FF2B5EF4-FFF2-40B4-BE49-F238E27FC236}">
                <a16:creationId xmlns:a16="http://schemas.microsoft.com/office/drawing/2014/main" id="{9E2A2B80-44FE-6C00-B7CF-F88A82975C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2547" y="4029300"/>
            <a:ext cx="2600036" cy="2600036"/>
          </a:xfrm>
          <a:prstGeom prst="rect">
            <a:avLst/>
          </a:prstGeom>
        </p:spPr>
      </p:pic>
      <p:pic>
        <p:nvPicPr>
          <p:cNvPr id="18" name="Picture 17" descr="A person with blue paint on his face&#10;&#10;Description automatically generated">
            <a:extLst>
              <a:ext uri="{FF2B5EF4-FFF2-40B4-BE49-F238E27FC236}">
                <a16:creationId xmlns:a16="http://schemas.microsoft.com/office/drawing/2014/main" id="{18995044-90A2-C889-43EA-4CA21542A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2284" y="4024537"/>
            <a:ext cx="2600036" cy="2600036"/>
          </a:xfrm>
          <a:prstGeom prst="rect">
            <a:avLst/>
          </a:prstGeom>
        </p:spPr>
      </p:pic>
      <p:pic>
        <p:nvPicPr>
          <p:cNvPr id="19" name="Picture 18">
            <a:extLst>
              <a:ext uri="{FF2B5EF4-FFF2-40B4-BE49-F238E27FC236}">
                <a16:creationId xmlns:a16="http://schemas.microsoft.com/office/drawing/2014/main" id="{DD2C1B95-638E-7C71-7A0A-8B47AC056E6C}"/>
              </a:ext>
            </a:extLst>
          </p:cNvPr>
          <p:cNvPicPr>
            <a:picLocks noChangeAspect="1"/>
          </p:cNvPicPr>
          <p:nvPr/>
        </p:nvPicPr>
        <p:blipFill>
          <a:blip r:embed="rId8"/>
          <a:stretch>
            <a:fillRect/>
          </a:stretch>
        </p:blipFill>
        <p:spPr>
          <a:xfrm>
            <a:off x="64723" y="5712903"/>
            <a:ext cx="2687525" cy="1136574"/>
          </a:xfrm>
          <a:prstGeom prst="rect">
            <a:avLst/>
          </a:prstGeom>
        </p:spPr>
      </p:pic>
    </p:spTree>
    <p:extLst>
      <p:ext uri="{BB962C8B-B14F-4D97-AF65-F5344CB8AC3E}">
        <p14:creationId xmlns:p14="http://schemas.microsoft.com/office/powerpoint/2010/main" val="474833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Flyer, poster en kaartspel</a:t>
            </a:r>
          </a:p>
        </p:txBody>
      </p:sp>
      <p:sp>
        <p:nvSpPr>
          <p:cNvPr id="4" name="Footer Placeholder 3"/>
          <p:cNvSpPr>
            <a:spLocks noGrp="1"/>
          </p:cNvSpPr>
          <p:nvPr>
            <p:ph type="ftr" sz="quarter" idx="11"/>
          </p:nvPr>
        </p:nvSpPr>
        <p:spPr/>
        <p:txBody>
          <a:bodyPr/>
          <a:lstStyle/>
          <a:p>
            <a:r>
              <a:rPr lang="nl-BE"/>
              <a:t>Titel van de presentatie</a:t>
            </a:r>
          </a:p>
        </p:txBody>
      </p:sp>
      <p:sp>
        <p:nvSpPr>
          <p:cNvPr id="5" name="Slide Number Placeholder 4"/>
          <p:cNvSpPr>
            <a:spLocks noGrp="1"/>
          </p:cNvSpPr>
          <p:nvPr>
            <p:ph type="sldNum" sz="quarter" idx="12"/>
          </p:nvPr>
        </p:nvSpPr>
        <p:spPr/>
        <p:txBody>
          <a:bodyPr/>
          <a:lstStyle/>
          <a:p>
            <a:fld id="{FF88DA20-ED00-471C-9170-60F590CB400A}" type="slidenum">
              <a:rPr lang="nl-BE" smtClean="0"/>
              <a:t>24</a:t>
            </a:fld>
            <a:endParaRPr lang="nl-BE"/>
          </a:p>
        </p:txBody>
      </p:sp>
      <p:pic>
        <p:nvPicPr>
          <p:cNvPr id="8" name="Picture 7">
            <a:extLst>
              <a:ext uri="{FF2B5EF4-FFF2-40B4-BE49-F238E27FC236}">
                <a16:creationId xmlns:a16="http://schemas.microsoft.com/office/drawing/2014/main" id="{99737AB5-DA18-F100-6B94-B2164011BE52}"/>
              </a:ext>
            </a:extLst>
          </p:cNvPr>
          <p:cNvPicPr>
            <a:picLocks noChangeAspect="1"/>
          </p:cNvPicPr>
          <p:nvPr/>
        </p:nvPicPr>
        <p:blipFill rotWithShape="1">
          <a:blip r:embed="rId3"/>
          <a:srcRect l="10600" t="12933" r="63400" b="5644"/>
          <a:stretch/>
        </p:blipFill>
        <p:spPr>
          <a:xfrm>
            <a:off x="178715" y="1636922"/>
            <a:ext cx="3951118" cy="3480023"/>
          </a:xfrm>
          <a:prstGeom prst="rect">
            <a:avLst/>
          </a:prstGeom>
        </p:spPr>
      </p:pic>
      <p:pic>
        <p:nvPicPr>
          <p:cNvPr id="10" name="Picture 9">
            <a:extLst>
              <a:ext uri="{FF2B5EF4-FFF2-40B4-BE49-F238E27FC236}">
                <a16:creationId xmlns:a16="http://schemas.microsoft.com/office/drawing/2014/main" id="{BC37B753-25D9-408E-D1A8-6EA1EF891202}"/>
              </a:ext>
            </a:extLst>
          </p:cNvPr>
          <p:cNvPicPr>
            <a:picLocks noChangeAspect="1"/>
          </p:cNvPicPr>
          <p:nvPr/>
        </p:nvPicPr>
        <p:blipFill rotWithShape="1">
          <a:blip r:embed="rId4"/>
          <a:srcRect l="16000" t="12578" r="66100" b="14533"/>
          <a:stretch/>
        </p:blipFill>
        <p:spPr>
          <a:xfrm>
            <a:off x="4174003" y="1333573"/>
            <a:ext cx="3884954" cy="4449249"/>
          </a:xfrm>
          <a:prstGeom prst="rect">
            <a:avLst/>
          </a:prstGeom>
        </p:spPr>
      </p:pic>
      <p:pic>
        <p:nvPicPr>
          <p:cNvPr id="6" name="Picture 5">
            <a:extLst>
              <a:ext uri="{FF2B5EF4-FFF2-40B4-BE49-F238E27FC236}">
                <a16:creationId xmlns:a16="http://schemas.microsoft.com/office/drawing/2014/main" id="{73326F9A-9630-846B-7702-7ECF809BB9D4}"/>
              </a:ext>
            </a:extLst>
          </p:cNvPr>
          <p:cNvPicPr>
            <a:picLocks noChangeAspect="1"/>
          </p:cNvPicPr>
          <p:nvPr/>
        </p:nvPicPr>
        <p:blipFill>
          <a:blip r:embed="rId5"/>
          <a:stretch>
            <a:fillRect/>
          </a:stretch>
        </p:blipFill>
        <p:spPr>
          <a:xfrm>
            <a:off x="273233" y="5660733"/>
            <a:ext cx="2767824" cy="1170533"/>
          </a:xfrm>
          <a:prstGeom prst="rect">
            <a:avLst/>
          </a:prstGeom>
        </p:spPr>
      </p:pic>
      <p:pic>
        <p:nvPicPr>
          <p:cNvPr id="9" name="Picture 8">
            <a:extLst>
              <a:ext uri="{FF2B5EF4-FFF2-40B4-BE49-F238E27FC236}">
                <a16:creationId xmlns:a16="http://schemas.microsoft.com/office/drawing/2014/main" id="{A0E4A5B9-6393-8BB9-3C29-4FEC32D8BEAD}"/>
              </a:ext>
            </a:extLst>
          </p:cNvPr>
          <p:cNvPicPr>
            <a:picLocks noChangeAspect="1"/>
          </p:cNvPicPr>
          <p:nvPr/>
        </p:nvPicPr>
        <p:blipFill>
          <a:blip r:embed="rId6"/>
          <a:stretch>
            <a:fillRect/>
          </a:stretch>
        </p:blipFill>
        <p:spPr>
          <a:xfrm>
            <a:off x="8058957" y="1999452"/>
            <a:ext cx="3878685" cy="3117493"/>
          </a:xfrm>
          <a:prstGeom prst="rect">
            <a:avLst/>
          </a:prstGeom>
        </p:spPr>
      </p:pic>
    </p:spTree>
    <p:extLst>
      <p:ext uri="{BB962C8B-B14F-4D97-AF65-F5344CB8AC3E}">
        <p14:creationId xmlns:p14="http://schemas.microsoft.com/office/powerpoint/2010/main" val="79408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Disseminatie</a:t>
            </a:r>
          </a:p>
        </p:txBody>
      </p:sp>
      <p:sp>
        <p:nvSpPr>
          <p:cNvPr id="3" name="Content Placeholder 2"/>
          <p:cNvSpPr>
            <a:spLocks noGrp="1"/>
          </p:cNvSpPr>
          <p:nvPr>
            <p:ph idx="1"/>
          </p:nvPr>
        </p:nvSpPr>
        <p:spPr>
          <a:xfrm>
            <a:off x="1588295" y="1094538"/>
            <a:ext cx="9637740" cy="4668924"/>
          </a:xfrm>
        </p:spPr>
        <p:txBody>
          <a:bodyPr/>
          <a:lstStyle/>
          <a:p>
            <a:pPr marL="342900" indent="-342900">
              <a:buFont typeface="Wingdings" panose="05000000000000000000" pitchFamily="2" charset="2"/>
              <a:buChar char="Ø"/>
            </a:pPr>
            <a:r>
              <a:rPr lang="nl-BE" sz="2000" dirty="0"/>
              <a:t>Lezingen en workshops (24 tussen januari – juni 2024)</a:t>
            </a:r>
          </a:p>
          <a:p>
            <a:pPr marL="342900" indent="-342900">
              <a:buFont typeface="Wingdings" panose="05000000000000000000" pitchFamily="2" charset="2"/>
              <a:buChar char="Ø"/>
            </a:pPr>
            <a:r>
              <a:rPr lang="nl-BE" sz="2000" dirty="0"/>
              <a:t>Partners (Ferm Kraamzorg, CKG De Schommel, CKG Kapoentje, Opgroeien, vzw De Brug)</a:t>
            </a:r>
            <a:endParaRPr lang="nl-BE" sz="2000" i="1" dirty="0"/>
          </a:p>
          <a:p>
            <a:pPr marL="342900" indent="-342900">
              <a:buFont typeface="Wingdings" panose="05000000000000000000" pitchFamily="2" charset="2"/>
              <a:buChar char="Ø"/>
            </a:pPr>
            <a:r>
              <a:rPr lang="nl-BE" sz="2000" dirty="0" err="1"/>
              <a:t>Bachelorproeven</a:t>
            </a:r>
            <a:r>
              <a:rPr lang="nl-BE" sz="2000" dirty="0"/>
              <a:t> en stages studenten </a:t>
            </a:r>
            <a:r>
              <a:rPr lang="nl-BE" sz="2000" dirty="0" err="1"/>
              <a:t>gezinswetenschappen</a:t>
            </a:r>
            <a:endParaRPr lang="nl-BE" sz="2000" dirty="0"/>
          </a:p>
        </p:txBody>
      </p:sp>
      <p:sp>
        <p:nvSpPr>
          <p:cNvPr id="4" name="Footer Placeholder 3"/>
          <p:cNvSpPr>
            <a:spLocks noGrp="1"/>
          </p:cNvSpPr>
          <p:nvPr>
            <p:ph type="ftr" sz="quarter" idx="11"/>
          </p:nvPr>
        </p:nvSpPr>
        <p:spPr/>
        <p:txBody>
          <a:bodyPr/>
          <a:lstStyle/>
          <a:p>
            <a:r>
              <a:rPr lang="nl-BE"/>
              <a:t>Titel van de presentatie</a:t>
            </a:r>
          </a:p>
        </p:txBody>
      </p:sp>
      <p:sp>
        <p:nvSpPr>
          <p:cNvPr id="5" name="Slide Number Placeholder 4"/>
          <p:cNvSpPr>
            <a:spLocks noGrp="1"/>
          </p:cNvSpPr>
          <p:nvPr>
            <p:ph type="sldNum" sz="quarter" idx="12"/>
          </p:nvPr>
        </p:nvSpPr>
        <p:spPr/>
        <p:txBody>
          <a:bodyPr/>
          <a:lstStyle/>
          <a:p>
            <a:fld id="{FF88DA20-ED00-471C-9170-60F590CB400A}" type="slidenum">
              <a:rPr lang="nl-BE" smtClean="0"/>
              <a:t>25</a:t>
            </a:fld>
            <a:endParaRPr lang="nl-BE"/>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79458"/>
            <a:ext cx="2767012" cy="1170189"/>
          </a:xfrm>
          <a:prstGeom prst="rect">
            <a:avLst/>
          </a:prstGeom>
        </p:spPr>
      </p:pic>
    </p:spTree>
    <p:extLst>
      <p:ext uri="{BB962C8B-B14F-4D97-AF65-F5344CB8AC3E}">
        <p14:creationId xmlns:p14="http://schemas.microsoft.com/office/powerpoint/2010/main" val="2030979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7CE0CBF9-801C-4318-9E05-F0482B12DD60}"/>
              </a:ext>
            </a:extLst>
          </p:cNvPr>
          <p:cNvSpPr>
            <a:spLocks noGrp="1"/>
          </p:cNvSpPr>
          <p:nvPr>
            <p:ph idx="1"/>
          </p:nvPr>
        </p:nvSpPr>
        <p:spPr>
          <a:xfrm>
            <a:off x="355959" y="1794564"/>
            <a:ext cx="10039673" cy="4451436"/>
          </a:xfrm>
        </p:spPr>
        <p:txBody>
          <a:bodyPr/>
          <a:lstStyle/>
          <a:p>
            <a:pPr>
              <a:lnSpc>
                <a:spcPts val="2000"/>
              </a:lnSpc>
            </a:pPr>
            <a:r>
              <a:rPr lang="nl-BE" sz="3200" dirty="0"/>
              <a:t>Kathleen Emmery</a:t>
            </a:r>
          </a:p>
          <a:p>
            <a:pPr>
              <a:lnSpc>
                <a:spcPts val="2000"/>
              </a:lnSpc>
            </a:pPr>
            <a:r>
              <a:rPr lang="nl-BE" sz="1800" b="0" dirty="0"/>
              <a:t>Kenniscentrum Gezinswetenschappen </a:t>
            </a:r>
          </a:p>
          <a:p>
            <a:pPr>
              <a:lnSpc>
                <a:spcPts val="2000"/>
              </a:lnSpc>
            </a:pPr>
            <a:r>
              <a:rPr lang="nl-BE" sz="1800" b="0" dirty="0"/>
              <a:t>van hogeschool Odisee</a:t>
            </a:r>
          </a:p>
          <a:p>
            <a:pPr>
              <a:lnSpc>
                <a:spcPts val="2000"/>
              </a:lnSpc>
            </a:pPr>
            <a:r>
              <a:rPr lang="nl-BE" sz="2000" b="0" dirty="0">
                <a:hlinkClick r:id="rId3"/>
              </a:rPr>
              <a:t>kathleen.emmery@odisee.be</a:t>
            </a:r>
            <a:endParaRPr lang="nl-BE" sz="2000" b="0" dirty="0"/>
          </a:p>
          <a:p>
            <a:endParaRPr lang="nl-BE" sz="2400" dirty="0"/>
          </a:p>
          <a:p>
            <a:endParaRPr lang="nl-BE" sz="2000" b="0" dirty="0">
              <a:latin typeface="+mn-lt"/>
              <a:hlinkClick r:id="rId4"/>
            </a:endParaRPr>
          </a:p>
          <a:p>
            <a:r>
              <a:rPr lang="nl-BE" sz="2000" b="0" dirty="0">
                <a:latin typeface="+mn-lt"/>
                <a:hlinkClick r:id="rId4"/>
              </a:rPr>
              <a:t>	kcgezinswetenschappen@odisee.be</a:t>
            </a:r>
            <a:endParaRPr lang="nl-BE" sz="2000" b="0" dirty="0">
              <a:latin typeface="+mn-lt"/>
            </a:endParaRPr>
          </a:p>
          <a:p>
            <a:r>
              <a:rPr lang="nl-BE" sz="2000" b="0" dirty="0">
                <a:latin typeface="+mn-lt"/>
              </a:rPr>
              <a:t>	</a:t>
            </a:r>
            <a:r>
              <a:rPr lang="nl-BE" sz="2000" b="0" dirty="0">
                <a:latin typeface="+mn-lt"/>
                <a:hlinkClick r:id="rId5"/>
              </a:rPr>
              <a:t>kcgezinswetenschappen.odisee.be</a:t>
            </a:r>
            <a:endParaRPr lang="nl-BE" sz="2000" b="0" dirty="0">
              <a:latin typeface="+mn-lt"/>
            </a:endParaRPr>
          </a:p>
          <a:p>
            <a:r>
              <a:rPr lang="nl-BE" sz="2000" b="0" dirty="0">
                <a:latin typeface="+mn-lt"/>
              </a:rPr>
              <a:t>	</a:t>
            </a:r>
            <a:r>
              <a:rPr lang="nl-BE" sz="2000" b="0" dirty="0">
                <a:latin typeface="+mn-lt"/>
                <a:hlinkClick r:id="rId6"/>
              </a:rPr>
              <a:t>/</a:t>
            </a:r>
            <a:r>
              <a:rPr lang="nl-BE" sz="2000" b="0" dirty="0" err="1">
                <a:latin typeface="+mn-lt"/>
                <a:hlinkClick r:id="rId6"/>
              </a:rPr>
              <a:t>gezinswetenschappen</a:t>
            </a:r>
            <a:endParaRPr lang="nl-BE" sz="2000" b="0" dirty="0">
              <a:latin typeface="+mn-lt"/>
            </a:endParaRPr>
          </a:p>
          <a:p>
            <a:r>
              <a:rPr lang="nl-BE" sz="2000" b="0" dirty="0">
                <a:latin typeface="+mn-lt"/>
              </a:rPr>
              <a:t>	</a:t>
            </a:r>
            <a:r>
              <a:rPr lang="nl-BE" sz="2000" b="0" dirty="0">
                <a:latin typeface="+mn-lt"/>
                <a:hlinkClick r:id="rId7"/>
              </a:rPr>
              <a:t>@</a:t>
            </a:r>
            <a:r>
              <a:rPr lang="nl-BE" sz="2000" b="0" dirty="0" err="1">
                <a:latin typeface="+mn-lt"/>
                <a:hlinkClick r:id="rId7"/>
              </a:rPr>
              <a:t>gezinswetensch</a:t>
            </a:r>
            <a:endParaRPr lang="nl-BE" sz="2000" b="0" dirty="0">
              <a:latin typeface="+mn-lt"/>
            </a:endParaRPr>
          </a:p>
        </p:txBody>
      </p:sp>
      <p:sp>
        <p:nvSpPr>
          <p:cNvPr id="4" name="Tijdelijke aanduiding voor voettekst 3">
            <a:extLst>
              <a:ext uri="{FF2B5EF4-FFF2-40B4-BE49-F238E27FC236}">
                <a16:creationId xmlns:a16="http://schemas.microsoft.com/office/drawing/2014/main" id="{18E9E01E-CEB3-481F-8559-CBA824DAF4C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1F416B"/>
                </a:solidFill>
                <a:effectLst/>
                <a:uLnTx/>
                <a:uFillTx/>
                <a:latin typeface="Calibri"/>
                <a:ea typeface="+mn-ea"/>
                <a:cs typeface="+mn-cs"/>
              </a:rPr>
              <a:t>Titel van de presentatie</a:t>
            </a:r>
          </a:p>
        </p:txBody>
      </p:sp>
      <p:sp>
        <p:nvSpPr>
          <p:cNvPr id="5" name="Tijdelijke aanduiding voor dianummer 4">
            <a:extLst>
              <a:ext uri="{FF2B5EF4-FFF2-40B4-BE49-F238E27FC236}">
                <a16:creationId xmlns:a16="http://schemas.microsoft.com/office/drawing/2014/main" id="{914C0BD8-A48E-4D96-AE9E-9245C21DABA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grpSp>
        <p:nvGrpSpPr>
          <p:cNvPr id="10" name="Groep 9"/>
          <p:cNvGrpSpPr/>
          <p:nvPr/>
        </p:nvGrpSpPr>
        <p:grpSpPr>
          <a:xfrm>
            <a:off x="8309862" y="36508"/>
            <a:ext cx="2387894" cy="2265055"/>
            <a:chOff x="8446538" y="522445"/>
            <a:chExt cx="2387894" cy="2265055"/>
          </a:xfrm>
        </p:grpSpPr>
        <p:pic>
          <p:nvPicPr>
            <p:cNvPr id="12" name="Afbeelding 11"/>
            <p:cNvPicPr>
              <a:picLocks noChangeAspect="1"/>
            </p:cNvPicPr>
            <p:nvPr/>
          </p:nvPicPr>
          <p:blipFill rotWithShape="1">
            <a:blip r:embed="rId8">
              <a:extLst>
                <a:ext uri="{BEBA8EAE-BF5A-486C-A8C5-ECC9F3942E4B}">
                  <a14:imgProps xmlns:a14="http://schemas.microsoft.com/office/drawing/2010/main">
                    <a14:imgLayer r:embed="rId9">
                      <a14:imgEffect>
                        <a14:backgroundRemoval t="9701" b="93657" l="9607" r="89956">
                          <a14:foregroundMark x1="18341" y1="85448" x2="18341" y2="85448"/>
                          <a14:foregroundMark x1="29694" y1="83955" x2="29694" y2="83955"/>
                          <a14:foregroundMark x1="40175" y1="83955" x2="40175" y2="83955"/>
                          <a14:foregroundMark x1="53275" y1="83209" x2="53275" y2="83209"/>
                          <a14:foregroundMark x1="39738" y1="88806" x2="39738" y2="88806"/>
                          <a14:foregroundMark x1="48908" y1="88806" x2="48908" y2="88806"/>
                          <a14:foregroundMark x1="55022" y1="93657" x2="55022" y2="93657"/>
                          <a14:foregroundMark x1="60699" y1="84701" x2="60699" y2="84701"/>
                          <a14:foregroundMark x1="71179" y1="86567" x2="71179" y2="86567"/>
                          <a14:foregroundMark x1="87336" y1="82463" x2="87336" y2="82463"/>
                          <a14:foregroundMark x1="84716" y1="90299" x2="84716" y2="90299"/>
                          <a14:foregroundMark x1="75109" y1="44030" x2="75109" y2="44030"/>
                          <a14:foregroundMark x1="57205" y1="54851" x2="57205" y2="54851"/>
                          <a14:foregroundMark x1="65502" y1="58209" x2="65502" y2="58209"/>
                          <a14:foregroundMark x1="71616" y1="17537" x2="71616" y2="17537"/>
                          <a14:foregroundMark x1="76856" y1="21269" x2="76856" y2="21269"/>
                        </a14:backgroundRemoval>
                      </a14:imgEffect>
                    </a14:imgLayer>
                  </a14:imgProps>
                </a:ext>
              </a:extLst>
            </a:blip>
            <a:srcRect r="2571" b="28850"/>
            <a:stretch/>
          </p:blipFill>
          <p:spPr>
            <a:xfrm>
              <a:off x="8446538" y="522445"/>
              <a:ext cx="2125140" cy="1816240"/>
            </a:xfrm>
            <a:prstGeom prst="rect">
              <a:avLst/>
            </a:prstGeom>
          </p:spPr>
        </p:pic>
        <p:sp>
          <p:nvSpPr>
            <p:cNvPr id="15" name="Tijdelijke aanduiding voor inhoud 7">
              <a:extLst>
                <a:ext uri="{FF2B5EF4-FFF2-40B4-BE49-F238E27FC236}">
                  <a16:creationId xmlns:a16="http://schemas.microsoft.com/office/drawing/2014/main" id="{7CE0CBF9-801C-4318-9E05-F0482B12DD60}"/>
                </a:ext>
              </a:extLst>
            </p:cNvPr>
            <p:cNvSpPr txBox="1">
              <a:spLocks/>
            </p:cNvSpPr>
            <p:nvPr/>
          </p:nvSpPr>
          <p:spPr>
            <a:xfrm>
              <a:off x="8931580" y="2096514"/>
              <a:ext cx="1902852" cy="69098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a:solidFill>
                    <a:schemeClr val="tx1"/>
                  </a:solidFill>
                  <a:latin typeface="+mj-lt"/>
                  <a:ea typeface="+mn-ea"/>
                  <a:cs typeface="+mn-cs"/>
                </a:defRPr>
              </a:lvl1pPr>
              <a:lvl2pPr marL="36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2pPr>
              <a:lvl3pPr marL="720000" indent="-180000" algn="l" defTabSz="1436688"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3pPr>
              <a:lvl4pPr marL="108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4pPr>
              <a:lvl5pPr marL="144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3200" b="1" i="0" u="none" strike="noStrike" kern="1200" cap="none" spc="0" normalizeH="0" baseline="0" noProof="0" dirty="0">
                  <a:ln>
                    <a:noFill/>
                  </a:ln>
                  <a:solidFill>
                    <a:srgbClr val="1F416B"/>
                  </a:solidFill>
                  <a:effectLst/>
                  <a:uLnTx/>
                  <a:uFillTx/>
                  <a:latin typeface="Calibri"/>
                  <a:ea typeface="+mn-ea"/>
                  <a:cs typeface="+mn-cs"/>
                </a:rPr>
                <a:t>Vragen?</a:t>
              </a:r>
            </a:p>
          </p:txBody>
        </p:sp>
      </p:grpSp>
      <p:pic>
        <p:nvPicPr>
          <p:cNvPr id="1030" name="Picture 6" descr="https://image.shutterstock.com/image-photo/kiev-ukraine-april-07-2019-260nw-1369979807.jpg">
            <a:hlinkClick r:id="rId6"/>
            <a:extLst>
              <a:ext uri="{FF2B5EF4-FFF2-40B4-BE49-F238E27FC236}">
                <a16:creationId xmlns:a16="http://schemas.microsoft.com/office/drawing/2014/main" id="{420E2657-4AF8-4173-8C2D-526A0E159E5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977" t="13610" r="65344" b="16885"/>
          <a:stretch/>
        </p:blipFill>
        <p:spPr bwMode="auto">
          <a:xfrm>
            <a:off x="653174" y="5149983"/>
            <a:ext cx="33823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image.shutterstock.com/image-photo/kiev-ukraine-april-07-2019-260nw-1369979807.jpg">
            <a:hlinkClick r:id="rId7"/>
            <a:extLst>
              <a:ext uri="{FF2B5EF4-FFF2-40B4-BE49-F238E27FC236}">
                <a16:creationId xmlns:a16="http://schemas.microsoft.com/office/drawing/2014/main" id="{A021EEAA-6407-4F07-91CB-3A405020FC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4999" t="9831" r="4322" b="20665"/>
          <a:stretch/>
        </p:blipFill>
        <p:spPr bwMode="auto">
          <a:xfrm>
            <a:off x="692129" y="5567436"/>
            <a:ext cx="33823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emiphase Updated Website Goes LIve - Chemiphase - Industrial Chemicals,  Hand Sanitisers &amp; Pool Chemicals">
            <a:hlinkClick r:id="rId5"/>
            <a:extLst>
              <a:ext uri="{FF2B5EF4-FFF2-40B4-BE49-F238E27FC236}">
                <a16:creationId xmlns:a16="http://schemas.microsoft.com/office/drawing/2014/main" id="{3314855B-7D48-455E-9391-DB1AD489A2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612" y="4693486"/>
            <a:ext cx="414222" cy="4027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5E31DE7-3A84-41A5-A68A-A500A17DBB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98315" y="5482626"/>
            <a:ext cx="4948234" cy="1249069"/>
          </a:xfrm>
          <a:prstGeom prst="rect">
            <a:avLst/>
          </a:prstGeom>
        </p:spPr>
      </p:pic>
      <p:pic>
        <p:nvPicPr>
          <p:cNvPr id="17" name="Picture 16">
            <a:hlinkClick r:id="rId4"/>
            <a:extLst>
              <a:ext uri="{FF2B5EF4-FFF2-40B4-BE49-F238E27FC236}">
                <a16:creationId xmlns:a16="http://schemas.microsoft.com/office/drawing/2014/main" id="{5A865AF5-01C2-47D8-BD87-8FFFA061C7C6}"/>
              </a:ext>
            </a:extLst>
          </p:cNvPr>
          <p:cNvPicPr>
            <a:picLocks noChangeAspect="1"/>
          </p:cNvPicPr>
          <p:nvPr/>
        </p:nvPicPr>
        <p:blipFill>
          <a:blip r:embed="rId13"/>
          <a:stretch>
            <a:fillRect/>
          </a:stretch>
        </p:blipFill>
        <p:spPr>
          <a:xfrm>
            <a:off x="678291" y="4243829"/>
            <a:ext cx="318865" cy="318865"/>
          </a:xfrm>
          <a:prstGeom prst="rect">
            <a:avLst/>
          </a:prstGeom>
        </p:spPr>
      </p:pic>
    </p:spTree>
    <p:extLst>
      <p:ext uri="{BB962C8B-B14F-4D97-AF65-F5344CB8AC3E}">
        <p14:creationId xmlns:p14="http://schemas.microsoft.com/office/powerpoint/2010/main" val="401228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Project: </a:t>
            </a:r>
            <a:r>
              <a:rPr lang="nl-BE" dirty="0" err="1"/>
              <a:t>connect</a:t>
            </a:r>
            <a:r>
              <a:rPr lang="nl-BE" dirty="0"/>
              <a:t>-team</a:t>
            </a:r>
          </a:p>
        </p:txBody>
      </p:sp>
      <p:sp>
        <p:nvSpPr>
          <p:cNvPr id="3" name="Content Placeholder 2"/>
          <p:cNvSpPr>
            <a:spLocks noGrp="1"/>
          </p:cNvSpPr>
          <p:nvPr>
            <p:ph idx="1"/>
          </p:nvPr>
        </p:nvSpPr>
        <p:spPr>
          <a:xfrm>
            <a:off x="1571105" y="1521229"/>
            <a:ext cx="9637740" cy="4313616"/>
          </a:xfrm>
        </p:spPr>
        <p:txBody>
          <a:bodyPr/>
          <a:lstStyle/>
          <a:p>
            <a:pPr marL="342900" indent="-342900">
              <a:buFont typeface="Wingdings" panose="05000000000000000000" pitchFamily="2" charset="2"/>
              <a:buChar char="Ø"/>
            </a:pPr>
            <a:r>
              <a:rPr lang="nl-BE" sz="2400" dirty="0">
                <a:solidFill>
                  <a:srgbClr val="FF0000"/>
                </a:solidFill>
              </a:rPr>
              <a:t>Connect team</a:t>
            </a:r>
            <a:r>
              <a:rPr lang="nl-BE" sz="2400" dirty="0"/>
              <a:t>: Mohammed Mansouri, Joris Dewispelaere en Kathleen Emmery (</a:t>
            </a:r>
            <a:r>
              <a:rPr lang="nl-BE" sz="2400" dirty="0" err="1"/>
              <a:t>gezinswetenschappen</a:t>
            </a:r>
            <a:r>
              <a:rPr lang="nl-BE" sz="2400" dirty="0"/>
              <a:t>), Kaat Van Acker (sociaal werk), Davy De Winne (User </a:t>
            </a:r>
            <a:r>
              <a:rPr lang="nl-BE" sz="2400" dirty="0" err="1"/>
              <a:t>Centered</a:t>
            </a:r>
            <a:r>
              <a:rPr lang="nl-BE" sz="2400" dirty="0"/>
              <a:t> Electronics &amp; ICT)</a:t>
            </a:r>
          </a:p>
          <a:p>
            <a:pPr marL="342900" indent="-342900">
              <a:buFont typeface="Wingdings" panose="05000000000000000000" pitchFamily="2" charset="2"/>
              <a:buChar char="Ø"/>
            </a:pPr>
            <a:r>
              <a:rPr lang="nl-BE" sz="2400" dirty="0">
                <a:solidFill>
                  <a:srgbClr val="FF0000"/>
                </a:solidFill>
              </a:rPr>
              <a:t>Partnerorganisaties</a:t>
            </a:r>
            <a:r>
              <a:rPr lang="nl-BE" sz="2400" dirty="0"/>
              <a:t>: Vaderklap, Ferm, Gezinsbond, Vzw De Brug/ </a:t>
            </a:r>
            <a:r>
              <a:rPr lang="nl-BE" sz="2400" dirty="0" err="1"/>
              <a:t>Tarbiyya</a:t>
            </a:r>
            <a:r>
              <a:rPr lang="nl-BE" sz="2400" dirty="0"/>
              <a:t>, CKG De Schommel, Marriage </a:t>
            </a:r>
            <a:r>
              <a:rPr lang="nl-BE" sz="2400" dirty="0" err="1"/>
              <a:t>Encounter</a:t>
            </a:r>
            <a:r>
              <a:rPr lang="nl-BE" sz="2400" dirty="0"/>
              <a:t>, CKG ‘t Kapoentje</a:t>
            </a:r>
          </a:p>
          <a:p>
            <a:pPr marL="342900" indent="-342900">
              <a:buFont typeface="Wingdings" panose="05000000000000000000" pitchFamily="2" charset="2"/>
              <a:buChar char="Ø"/>
            </a:pPr>
            <a:r>
              <a:rPr lang="nl-BE" sz="2400" dirty="0">
                <a:solidFill>
                  <a:srgbClr val="FF0000"/>
                </a:solidFill>
              </a:rPr>
              <a:t>Adviserende partners</a:t>
            </a:r>
            <a:r>
              <a:rPr lang="nl-BE" sz="2400" dirty="0"/>
              <a:t>: EXPOO, Ella vzw, Karla Van Leeuwen (</a:t>
            </a:r>
            <a:r>
              <a:rPr lang="nl-BE" sz="2400" dirty="0" err="1"/>
              <a:t>KULeuven</a:t>
            </a:r>
            <a:r>
              <a:rPr lang="nl-BE" sz="2400" dirty="0"/>
              <a:t>), </a:t>
            </a:r>
            <a:r>
              <a:rPr lang="nl-BE" sz="2400" dirty="0" err="1"/>
              <a:t>Siebrecht</a:t>
            </a:r>
            <a:r>
              <a:rPr lang="nl-BE" sz="2400" dirty="0"/>
              <a:t> </a:t>
            </a:r>
            <a:r>
              <a:rPr lang="nl-BE" sz="2400" dirty="0" err="1"/>
              <a:t>Vanhooren</a:t>
            </a:r>
            <a:r>
              <a:rPr lang="nl-BE" sz="2400" dirty="0"/>
              <a:t> (</a:t>
            </a:r>
            <a:r>
              <a:rPr lang="nl-BE" sz="2400" dirty="0" err="1"/>
              <a:t>KULeuven</a:t>
            </a:r>
            <a:r>
              <a:rPr lang="nl-BE" sz="2400" dirty="0"/>
              <a:t>), Tom Van Daele (Thomas More), Lerend netwerk vaderwerkingen – vzw De Sloep</a:t>
            </a:r>
          </a:p>
          <a:p>
            <a:pPr marL="342900" indent="-342900">
              <a:buFont typeface="Wingdings" panose="05000000000000000000" pitchFamily="2" charset="2"/>
              <a:buChar char="Ø"/>
            </a:pPr>
            <a:r>
              <a:rPr lang="nl-BE" sz="2400" dirty="0"/>
              <a:t>Met de financiële steun van </a:t>
            </a:r>
            <a:r>
              <a:rPr lang="nl-BE" sz="2400" dirty="0">
                <a:solidFill>
                  <a:srgbClr val="FF0000"/>
                </a:solidFill>
              </a:rPr>
              <a:t>het Agentschap Binnenlands Bestuur </a:t>
            </a:r>
            <a:r>
              <a:rPr lang="nl-BE" sz="2400" dirty="0"/>
              <a:t>in het kader van de projectoproep ‘Gedeeld en betrokken ouderschap’</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endParaRPr kumimoji="0" lang="nl-BE" sz="1200" b="0" i="0" u="none" strike="noStrike" kern="1200" cap="none" spc="0" normalizeH="0" baseline="0" noProof="0" dirty="0">
              <a:ln>
                <a:noFill/>
              </a:ln>
              <a:solidFill>
                <a:srgbClr val="1F416B"/>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spTree>
    <p:extLst>
      <p:ext uri="{BB962C8B-B14F-4D97-AF65-F5344CB8AC3E}">
        <p14:creationId xmlns:p14="http://schemas.microsoft.com/office/powerpoint/2010/main" val="57583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Doelstelling</a:t>
            </a:r>
            <a:br>
              <a:rPr lang="nl-BE" dirty="0"/>
            </a:br>
            <a:endParaRPr lang="nl-BE" dirty="0"/>
          </a:p>
        </p:txBody>
      </p:sp>
      <p:sp>
        <p:nvSpPr>
          <p:cNvPr id="3" name="Content Placeholder 2"/>
          <p:cNvSpPr>
            <a:spLocks noGrp="1"/>
          </p:cNvSpPr>
          <p:nvPr>
            <p:ph idx="1"/>
          </p:nvPr>
        </p:nvSpPr>
        <p:spPr>
          <a:xfrm>
            <a:off x="1400417" y="1045741"/>
            <a:ext cx="9637740" cy="4313616"/>
          </a:xfrm>
        </p:spPr>
        <p:txBody>
          <a:bodyPr/>
          <a:lstStyle/>
          <a:p>
            <a:endParaRPr lang="nl-BE" sz="2400" b="1" dirty="0"/>
          </a:p>
          <a:p>
            <a:pPr marL="342877" indent="-342900">
              <a:buFont typeface="Wingdings" panose="05000000000000000000" pitchFamily="2" charset="2"/>
              <a:buChar char="Ø"/>
            </a:pPr>
            <a:r>
              <a:rPr lang="nl-BE" sz="2400" b="1" dirty="0"/>
              <a:t>Doelstelling: </a:t>
            </a:r>
            <a:r>
              <a:rPr lang="nl-BE" sz="2400" dirty="0"/>
              <a:t>Ontwikkeling van een </a:t>
            </a:r>
            <a:r>
              <a:rPr lang="nl-BE" sz="2400" dirty="0" err="1"/>
              <a:t>webplatform</a:t>
            </a:r>
            <a:r>
              <a:rPr lang="nl-BE" sz="2400" dirty="0"/>
              <a:t> om gezinnen te versterken in gedeeld ouderschap en in de communicatie tussen ouders. </a:t>
            </a:r>
            <a:endParaRPr lang="nl-BE" sz="2400" dirty="0">
              <a:cs typeface="Calibri Light"/>
            </a:endParaRPr>
          </a:p>
          <a:p>
            <a:pPr marL="342877" indent="-342900" fontAlgn="base">
              <a:buFont typeface="Wingdings" panose="05000000000000000000" pitchFamily="2" charset="2"/>
              <a:buChar char="Ø"/>
            </a:pPr>
            <a:r>
              <a:rPr lang="nl-BE" sz="2400" b="1" dirty="0"/>
              <a:t>Doelgroep: </a:t>
            </a:r>
          </a:p>
          <a:p>
            <a:pPr marL="701040" lvl="1" indent="-342900" fontAlgn="base">
              <a:buFont typeface="Wingdings" panose="05000000000000000000" pitchFamily="2" charset="2"/>
              <a:buChar char="Ø"/>
            </a:pPr>
            <a:r>
              <a:rPr lang="nl-BE" sz="2400" dirty="0"/>
              <a:t>Ouders met kinderen tussen 0 en 18 jaar, vanuit diverse achtergronden en vanuit diverse gezinssituaties, met een nadruk op vaders</a:t>
            </a:r>
          </a:p>
          <a:p>
            <a:pPr marL="701040" lvl="1" indent="-342900" fontAlgn="base">
              <a:buFont typeface="Wingdings" panose="05000000000000000000" pitchFamily="2" charset="2"/>
              <a:buChar char="Ø"/>
            </a:pPr>
            <a:r>
              <a:rPr lang="nl-BE" sz="2400" dirty="0"/>
              <a:t>Organisaties die ouders ondersteunen</a:t>
            </a:r>
            <a:endParaRPr lang="nl-BE" sz="2400" dirty="0">
              <a:cs typeface="Calibri Light"/>
            </a:endParaRPr>
          </a:p>
          <a:p>
            <a:pPr marL="358140" lvl="1"/>
            <a:endParaRPr lang="nl-BE" sz="2200" dirty="0">
              <a:cs typeface="Calibri Light"/>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spTree>
    <p:extLst>
      <p:ext uri="{BB962C8B-B14F-4D97-AF65-F5344CB8AC3E}">
        <p14:creationId xmlns:p14="http://schemas.microsoft.com/office/powerpoint/2010/main" val="289643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PROJECT</a:t>
            </a:r>
          </a:p>
        </p:txBody>
      </p:sp>
      <p:graphicFrame>
        <p:nvGraphicFramePr>
          <p:cNvPr id="6" name="Content Placeholder 5">
            <a:extLst>
              <a:ext uri="{FF2B5EF4-FFF2-40B4-BE49-F238E27FC236}">
                <a16:creationId xmlns:a16="http://schemas.microsoft.com/office/drawing/2014/main" id="{EDF65962-3756-43FC-BA14-A49907753410}"/>
              </a:ext>
            </a:extLst>
          </p:cNvPr>
          <p:cNvGraphicFramePr>
            <a:graphicFrameLocks noGrp="1"/>
          </p:cNvGraphicFramePr>
          <p:nvPr>
            <p:ph idx="1"/>
          </p:nvPr>
        </p:nvGraphicFramePr>
        <p:xfrm>
          <a:off x="-100207" y="400834"/>
          <a:ext cx="12087418" cy="5999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spTree>
    <p:extLst>
      <p:ext uri="{BB962C8B-B14F-4D97-AF65-F5344CB8AC3E}">
        <p14:creationId xmlns:p14="http://schemas.microsoft.com/office/powerpoint/2010/main" val="1234503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Verkennend onderzoek</a:t>
            </a:r>
          </a:p>
        </p:txBody>
      </p:sp>
      <p:sp>
        <p:nvSpPr>
          <p:cNvPr id="3" name="Content Placeholder 2"/>
          <p:cNvSpPr>
            <a:spLocks noGrp="1"/>
          </p:cNvSpPr>
          <p:nvPr>
            <p:ph idx="1"/>
          </p:nvPr>
        </p:nvSpPr>
        <p:spPr>
          <a:xfrm>
            <a:off x="1400417" y="1045741"/>
            <a:ext cx="9637740" cy="4868922"/>
          </a:xfrm>
        </p:spPr>
        <p:txBody>
          <a:bodyPr/>
          <a:lstStyle/>
          <a:p>
            <a:pPr marL="342900" indent="-342900">
              <a:buFontTx/>
              <a:buChar char="-"/>
            </a:pPr>
            <a:endParaRPr lang="nl-BE" sz="2000" dirty="0"/>
          </a:p>
          <a:p>
            <a:pPr marL="342900" indent="-342900">
              <a:buFontTx/>
              <a:buChar char="-"/>
            </a:pPr>
            <a:r>
              <a:rPr lang="nl-BE" sz="2000" dirty="0"/>
              <a:t>7 partnerorganisaties geïnterviewd (april – mei 2022)</a:t>
            </a:r>
          </a:p>
          <a:p>
            <a:pPr marL="342900" indent="-342900">
              <a:buFontTx/>
              <a:buChar char="-"/>
            </a:pPr>
            <a:r>
              <a:rPr lang="nl-BE" sz="2000" dirty="0"/>
              <a:t>30 ouders bevraagd - studentenproject ICT (mei – juni 2022)</a:t>
            </a:r>
          </a:p>
          <a:p>
            <a:pPr marL="342900" indent="-342900">
              <a:buFontTx/>
              <a:buChar char="-"/>
            </a:pPr>
            <a:r>
              <a:rPr lang="nl-BE" sz="2000" dirty="0"/>
              <a:t>10 ouders geïnterviewd (mei – juli 2022)</a:t>
            </a:r>
          </a:p>
          <a:p>
            <a:pPr marL="701063" lvl="1" indent="-342900">
              <a:buFont typeface="Wingdings" panose="05000000000000000000" pitchFamily="2" charset="2"/>
              <a:buChar char="Ø"/>
            </a:pPr>
            <a:r>
              <a:rPr lang="nl-BE" sz="1800" dirty="0"/>
              <a:t>5 vaders met Marokkaanse achtergrond (Waregem)</a:t>
            </a:r>
          </a:p>
          <a:p>
            <a:pPr marL="701063" lvl="1" indent="-342900">
              <a:buFont typeface="Wingdings" panose="05000000000000000000" pitchFamily="2" charset="2"/>
              <a:buChar char="Ø"/>
            </a:pPr>
            <a:r>
              <a:rPr lang="nl-BE" sz="1800" dirty="0"/>
              <a:t>2 kwetsbare vaders (Oostende)</a:t>
            </a:r>
          </a:p>
          <a:p>
            <a:pPr marL="701063" lvl="1" indent="-342900">
              <a:buFont typeface="Wingdings" panose="05000000000000000000" pitchFamily="2" charset="2"/>
              <a:buChar char="Ø"/>
            </a:pPr>
            <a:r>
              <a:rPr lang="nl-BE" sz="1800" dirty="0"/>
              <a:t>2 hetero ouderkoppels met jonge kinderen (Antwerpen en Brussel)</a:t>
            </a:r>
          </a:p>
          <a:p>
            <a:pPr marL="701063" lvl="1" indent="-342900">
              <a:buFont typeface="Wingdings" panose="05000000000000000000" pitchFamily="2" charset="2"/>
              <a:buChar char="Ø"/>
            </a:pPr>
            <a:r>
              <a:rPr lang="nl-BE" sz="1800" dirty="0"/>
              <a:t>1 moeder met NSG (Vlaams-Brabant)</a:t>
            </a:r>
          </a:p>
          <a:p>
            <a:pPr marL="342900" indent="-342900">
              <a:buFontTx/>
              <a:buChar char="-"/>
            </a:pPr>
            <a:r>
              <a:rPr lang="nl-BE" sz="2000" dirty="0"/>
              <a:t>18 vaders in gezinnen waar Ferm aan huis komt - perinatale periode (maart – mei 2023)</a:t>
            </a:r>
          </a:p>
          <a:p>
            <a:pPr marL="342900" indent="-342900">
              <a:buFontTx/>
              <a:buChar char="-"/>
            </a:pPr>
            <a:r>
              <a:rPr lang="nl-BE" sz="2000" dirty="0"/>
              <a:t>Verkenning (online) methodieken, </a:t>
            </a:r>
            <a:r>
              <a:rPr lang="nl-BE" sz="2000" dirty="0" err="1"/>
              <a:t>webinars</a:t>
            </a:r>
            <a:r>
              <a:rPr lang="nl-BE" sz="2000" dirty="0"/>
              <a:t> en vormingen, gesprekken</a:t>
            </a:r>
          </a:p>
          <a:p>
            <a:pPr marL="342900" indent="-342900">
              <a:buFontTx/>
              <a:buChar char="-"/>
            </a:pPr>
            <a:r>
              <a:rPr lang="nl-BE" sz="2000" dirty="0"/>
              <a:t>Workshops vzw De Brug/ </a:t>
            </a:r>
            <a:r>
              <a:rPr lang="nl-BE" sz="2000" dirty="0" err="1"/>
              <a:t>Tarbiyya</a:t>
            </a:r>
            <a:r>
              <a:rPr lang="nl-BE" sz="2000" dirty="0"/>
              <a:t>: uitdagingen van opvoeden, communicatie tussen partners, partnerkeuze, praten met pubers, …</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pic>
        <p:nvPicPr>
          <p:cNvPr id="6" name="Picture 5">
            <a:extLst>
              <a:ext uri="{FF2B5EF4-FFF2-40B4-BE49-F238E27FC236}">
                <a16:creationId xmlns:a16="http://schemas.microsoft.com/office/drawing/2014/main" id="{E07DA316-330A-479D-8935-254EE2451846}"/>
              </a:ext>
            </a:extLst>
          </p:cNvPr>
          <p:cNvPicPr>
            <a:picLocks noChangeAspect="1"/>
          </p:cNvPicPr>
          <p:nvPr/>
        </p:nvPicPr>
        <p:blipFill>
          <a:blip r:embed="rId4"/>
          <a:stretch>
            <a:fillRect/>
          </a:stretch>
        </p:blipFill>
        <p:spPr>
          <a:xfrm>
            <a:off x="9397477" y="144761"/>
            <a:ext cx="2518540" cy="2518540"/>
          </a:xfrm>
          <a:prstGeom prst="rect">
            <a:avLst/>
          </a:prstGeom>
        </p:spPr>
      </p:pic>
    </p:spTree>
    <p:extLst>
      <p:ext uri="{BB962C8B-B14F-4D97-AF65-F5344CB8AC3E}">
        <p14:creationId xmlns:p14="http://schemas.microsoft.com/office/powerpoint/2010/main" val="318729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Verkennend onderzoek: enkele vaststellingen</a:t>
            </a:r>
          </a:p>
        </p:txBody>
      </p:sp>
      <p:sp>
        <p:nvSpPr>
          <p:cNvPr id="3" name="Content Placeholder 2"/>
          <p:cNvSpPr>
            <a:spLocks noGrp="1"/>
          </p:cNvSpPr>
          <p:nvPr>
            <p:ph idx="1"/>
          </p:nvPr>
        </p:nvSpPr>
        <p:spPr>
          <a:xfrm>
            <a:off x="1400417" y="1045741"/>
            <a:ext cx="9637740" cy="4868922"/>
          </a:xfrm>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nl-BE" sz="2000" b="0" i="0" u="none" strike="noStrike" kern="1200" cap="none" spc="0" normalizeH="0" baseline="0" noProof="0" dirty="0">
              <a:ln>
                <a:noFill/>
              </a:ln>
              <a:solidFill>
                <a:srgbClr val="1F416B"/>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nl-BE" sz="2000" dirty="0">
              <a:solidFill>
                <a:srgbClr val="1F416B"/>
              </a:solidFill>
              <a:latin typeface="Calibri Light"/>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nl-BE" sz="2000" b="0" i="0" u="none" strike="noStrike" kern="1200" cap="none" spc="0" normalizeH="0" baseline="0" noProof="0" dirty="0">
              <a:ln>
                <a:noFill/>
              </a:ln>
              <a:solidFill>
                <a:srgbClr val="1F416B"/>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nl-BE" sz="2000" dirty="0">
              <a:solidFill>
                <a:srgbClr val="1F416B"/>
              </a:solidFill>
              <a:latin typeface="Calibri Light"/>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nl-BE" sz="2000" b="0" i="0" u="none" strike="noStrike" kern="1200" cap="none" spc="0" normalizeH="0" baseline="0" noProof="0" dirty="0">
              <a:ln>
                <a:noFill/>
              </a:ln>
              <a:solidFill>
                <a:srgbClr val="1F416B"/>
              </a:solidFill>
              <a:effectLst/>
              <a:uLnTx/>
              <a:uFillTx/>
              <a:latin typeface="Calibri Ligh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BE" sz="2400" b="0" i="0" u="none" strike="noStrike" kern="1200" cap="none" spc="0" normalizeH="0" baseline="0" noProof="0" dirty="0">
                <a:ln>
                  <a:noFill/>
                </a:ln>
                <a:solidFill>
                  <a:srgbClr val="1F416B"/>
                </a:solidFill>
                <a:effectLst/>
                <a:uLnTx/>
                <a:uFillTx/>
                <a:latin typeface="Calibri Light"/>
                <a:ea typeface="+mn-ea"/>
                <a:cs typeface="+mn-cs"/>
              </a:rPr>
              <a:t>Vaak moeders die informatie opzoeken over ouders en partnerschap</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BE" sz="2400" b="0" i="0" u="none" strike="noStrike" kern="1200" cap="none" spc="0" normalizeH="0" baseline="0" noProof="0" dirty="0">
                <a:ln>
                  <a:noFill/>
                </a:ln>
                <a:solidFill>
                  <a:srgbClr val="1F416B"/>
                </a:solidFill>
                <a:effectLst/>
                <a:uLnTx/>
                <a:uFillTx/>
                <a:latin typeface="Calibri Light"/>
                <a:ea typeface="+mn-ea"/>
                <a:cs typeface="+mn-cs"/>
              </a:rPr>
              <a:t>Online informatie = vaak vanuit een vrouwelijk (middenklasse-)perspectief &amp; vrouwen zijn aan het woord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nl-BE" sz="2400" dirty="0">
                <a:solidFill>
                  <a:srgbClr val="1F416B"/>
                </a:solidFill>
                <a:latin typeface="Calibri Light"/>
              </a:rPr>
              <a:t>Maatschappelijk krijgen vaders niet altijd dezelfde waardering</a:t>
            </a:r>
            <a:endParaRPr kumimoji="0" lang="nl-BE" sz="2400" b="0" i="0" u="none" strike="noStrike" kern="1200" cap="none" spc="0" normalizeH="0" baseline="0" noProof="0" dirty="0">
              <a:ln>
                <a:noFill/>
              </a:ln>
              <a:solidFill>
                <a:srgbClr val="1F416B"/>
              </a:solidFill>
              <a:effectLst/>
              <a:uLnTx/>
              <a:uFillTx/>
              <a:latin typeface="Calibri Ligh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nl-BE" sz="2400" dirty="0">
                <a:solidFill>
                  <a:srgbClr val="1F416B"/>
                </a:solidFill>
                <a:latin typeface="Calibri Light"/>
              </a:rPr>
              <a:t>Vaders (met migratieachtergrond) zijn zoekend naar hun plaats in het gezin</a:t>
            </a:r>
            <a:endParaRPr kumimoji="0" lang="nl-BE" sz="2400" b="0" i="0" u="none" strike="noStrike" kern="1200" cap="none" spc="0" normalizeH="0" baseline="0" noProof="0" dirty="0">
              <a:ln>
                <a:noFill/>
              </a:ln>
              <a:solidFill>
                <a:srgbClr val="1F416B"/>
              </a:solidFill>
              <a:effectLst/>
              <a:uLnTx/>
              <a:uFillTx/>
              <a:latin typeface="Calibri Light"/>
              <a:ea typeface="+mn-ea"/>
              <a:cs typeface="+mn-cs"/>
            </a:endParaRPr>
          </a:p>
          <a:p>
            <a:endParaRPr lang="nl-BE" sz="2000" dirty="0"/>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pic>
        <p:nvPicPr>
          <p:cNvPr id="6" name="Picture 5">
            <a:extLst>
              <a:ext uri="{FF2B5EF4-FFF2-40B4-BE49-F238E27FC236}">
                <a16:creationId xmlns:a16="http://schemas.microsoft.com/office/drawing/2014/main" id="{E07DA316-330A-479D-8935-254EE2451846}"/>
              </a:ext>
            </a:extLst>
          </p:cNvPr>
          <p:cNvPicPr>
            <a:picLocks noChangeAspect="1"/>
          </p:cNvPicPr>
          <p:nvPr/>
        </p:nvPicPr>
        <p:blipFill>
          <a:blip r:embed="rId4"/>
          <a:stretch>
            <a:fillRect/>
          </a:stretch>
        </p:blipFill>
        <p:spPr>
          <a:xfrm>
            <a:off x="9397477" y="144761"/>
            <a:ext cx="2518540" cy="2518540"/>
          </a:xfrm>
          <a:prstGeom prst="rect">
            <a:avLst/>
          </a:prstGeom>
        </p:spPr>
      </p:pic>
    </p:spTree>
    <p:extLst>
      <p:ext uri="{BB962C8B-B14F-4D97-AF65-F5344CB8AC3E}">
        <p14:creationId xmlns:p14="http://schemas.microsoft.com/office/powerpoint/2010/main" val="109721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Verkennend onderzoek: vorm</a:t>
            </a:r>
          </a:p>
        </p:txBody>
      </p:sp>
      <p:sp>
        <p:nvSpPr>
          <p:cNvPr id="3" name="Content Placeholder 2"/>
          <p:cNvSpPr>
            <a:spLocks noGrp="1"/>
          </p:cNvSpPr>
          <p:nvPr>
            <p:ph idx="1"/>
          </p:nvPr>
        </p:nvSpPr>
        <p:spPr>
          <a:xfrm>
            <a:off x="1400417" y="1045741"/>
            <a:ext cx="9637740" cy="4313616"/>
          </a:xfrm>
        </p:spPr>
        <p:txBody>
          <a:bodyPr numCol="1"/>
          <a:lstStyle/>
          <a:p>
            <a:pPr marL="342877" indent="-342900">
              <a:buFont typeface="Wingdings" panose="05000000000000000000" pitchFamily="2" charset="2"/>
              <a:buChar char="Ø"/>
            </a:pPr>
            <a:r>
              <a:rPr lang="nl-BE" sz="2000" dirty="0">
                <a:cs typeface="Calibri Light"/>
              </a:rPr>
              <a:t>Weinig tekst</a:t>
            </a:r>
          </a:p>
          <a:p>
            <a:pPr marL="342877" indent="-342900">
              <a:buFont typeface="Wingdings" panose="05000000000000000000" pitchFamily="2" charset="2"/>
              <a:buChar char="Ø"/>
            </a:pPr>
            <a:r>
              <a:rPr lang="nl-BE" sz="2000" dirty="0">
                <a:cs typeface="Calibri Light"/>
              </a:rPr>
              <a:t>Beelden, videofragmenten, podcasts:</a:t>
            </a:r>
          </a:p>
          <a:p>
            <a:pPr marL="701040" lvl="1" indent="-342900">
              <a:buFont typeface="Wingdings" panose="05000000000000000000" pitchFamily="2" charset="2"/>
              <a:buChar char="Ø"/>
            </a:pPr>
            <a:r>
              <a:rPr lang="nl-BE" sz="2000" dirty="0">
                <a:cs typeface="Calibri Light"/>
              </a:rPr>
              <a:t>Realistisch beeld van ouderschap, normaliserend</a:t>
            </a:r>
          </a:p>
          <a:p>
            <a:pPr marL="701040" lvl="1" indent="-342900">
              <a:buFont typeface="Wingdings" panose="05000000000000000000" pitchFamily="2" charset="2"/>
              <a:buChar char="Ø"/>
            </a:pPr>
            <a:r>
              <a:rPr lang="nl-BE" sz="2000" dirty="0">
                <a:cs typeface="Calibri Light"/>
              </a:rPr>
              <a:t>Diversiteit aan vaders, meertaligheid</a:t>
            </a:r>
          </a:p>
          <a:p>
            <a:pPr marL="701040" lvl="1" indent="-342900">
              <a:buFont typeface="Wingdings" panose="05000000000000000000" pitchFamily="2" charset="2"/>
              <a:buChar char="Ø"/>
            </a:pPr>
            <a:r>
              <a:rPr lang="nl-BE" sz="2000" dirty="0">
                <a:cs typeface="Calibri Light"/>
              </a:rPr>
              <a:t>Positieve insteek, humor</a:t>
            </a:r>
          </a:p>
          <a:p>
            <a:pPr marL="342877" indent="-342900">
              <a:buFont typeface="Wingdings" panose="05000000000000000000" pitchFamily="2" charset="2"/>
              <a:buChar char="Ø"/>
            </a:pPr>
            <a:r>
              <a:rPr lang="nl-BE" sz="2000" dirty="0">
                <a:cs typeface="Calibri Light"/>
              </a:rPr>
              <a:t>Aanzet om mee aan de slag te gaan, aanleiding voor interactie, ‘gamificatie’</a:t>
            </a:r>
          </a:p>
          <a:p>
            <a:pPr marL="701040" lvl="1" indent="-342900">
              <a:buFont typeface="Wingdings" panose="05000000000000000000" pitchFamily="2" charset="2"/>
              <a:buChar char="Ø"/>
            </a:pPr>
            <a:r>
              <a:rPr lang="nl-BE" sz="2000" dirty="0">
                <a:cs typeface="Calibri Light"/>
              </a:rPr>
              <a:t>Tools om het gesprek aan te gaan met partner, kinderen, familie, vrienden of in een organisatie</a:t>
            </a:r>
          </a:p>
          <a:p>
            <a:pPr marL="342877" indent="-342900">
              <a:buFont typeface="Wingdings" panose="05000000000000000000" pitchFamily="2" charset="2"/>
              <a:buChar char="Ø"/>
            </a:pPr>
            <a:r>
              <a:rPr lang="nl-BE" sz="2000" dirty="0">
                <a:cs typeface="Calibri Light"/>
              </a:rPr>
              <a:t>Informatie bieden vanuit de noden van vaders</a:t>
            </a:r>
          </a:p>
          <a:p>
            <a:pPr marL="701040" lvl="1" indent="-342900">
              <a:buFont typeface="Wingdings" panose="05000000000000000000" pitchFamily="2" charset="2"/>
              <a:buChar char="Ø"/>
            </a:pPr>
            <a:r>
              <a:rPr lang="nl-BE" sz="2000" dirty="0">
                <a:cs typeface="Calibri Light"/>
              </a:rPr>
              <a:t>Niet normatief</a:t>
            </a:r>
          </a:p>
          <a:p>
            <a:pPr marL="701040" lvl="1" indent="-342900">
              <a:buFont typeface="Wingdings" panose="05000000000000000000" pitchFamily="2" charset="2"/>
              <a:buChar char="Ø"/>
            </a:pPr>
            <a:r>
              <a:rPr lang="nl-BE" sz="2000" dirty="0">
                <a:cs typeface="Calibri Light"/>
              </a:rPr>
              <a:t>Geen kant-en-klare oplossingen</a:t>
            </a:r>
          </a:p>
          <a:p>
            <a:endParaRPr lang="nl-BE" sz="2400" dirty="0">
              <a:cs typeface="Calibri Light"/>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pic>
        <p:nvPicPr>
          <p:cNvPr id="8" name="Picture 7">
            <a:extLst>
              <a:ext uri="{FF2B5EF4-FFF2-40B4-BE49-F238E27FC236}">
                <a16:creationId xmlns:a16="http://schemas.microsoft.com/office/drawing/2014/main" id="{F1D857E7-E428-498A-828C-D0C4EF2FD97E}"/>
              </a:ext>
            </a:extLst>
          </p:cNvPr>
          <p:cNvPicPr>
            <a:picLocks noChangeAspect="1"/>
          </p:cNvPicPr>
          <p:nvPr/>
        </p:nvPicPr>
        <p:blipFill>
          <a:blip r:embed="rId4"/>
          <a:stretch>
            <a:fillRect/>
          </a:stretch>
        </p:blipFill>
        <p:spPr>
          <a:xfrm>
            <a:off x="9537387" y="60460"/>
            <a:ext cx="2505187" cy="2505187"/>
          </a:xfrm>
          <a:prstGeom prst="rect">
            <a:avLst/>
          </a:prstGeom>
        </p:spPr>
      </p:pic>
    </p:spTree>
    <p:extLst>
      <p:ext uri="{BB962C8B-B14F-4D97-AF65-F5344CB8AC3E}">
        <p14:creationId xmlns:p14="http://schemas.microsoft.com/office/powerpoint/2010/main" val="826196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1F416B"/>
                </a:solidFill>
                <a:effectLst/>
                <a:uLnTx/>
                <a:uFillTx/>
                <a:latin typeface="Calibri"/>
                <a:ea typeface="+mn-ea"/>
                <a:cs typeface="+mn-cs"/>
              </a:rPr>
              <a:t>Titel van de presentatie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88DA20-ED00-471C-9170-60F590CB400A}" type="slidenum">
              <a:rPr kumimoji="0" lang="nl-BE" sz="1200" b="0" i="0" u="none" strike="noStrike" kern="1200" cap="none" spc="0" normalizeH="0" baseline="0" noProof="0" smtClean="0">
                <a:ln>
                  <a:noFill/>
                </a:ln>
                <a:solidFill>
                  <a:srgbClr val="1F416B"/>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srgbClr val="1F416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46CE5C-FE88-428F-A45D-D341BF50D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789" y="5580761"/>
            <a:ext cx="2767012" cy="1167583"/>
          </a:xfrm>
          <a:prstGeom prst="rect">
            <a:avLst/>
          </a:prstGeom>
        </p:spPr>
      </p:pic>
      <p:pic>
        <p:nvPicPr>
          <p:cNvPr id="14" name="Content Placeholder 13" descr="A picture containing text, outdoor, sign, clock&#10;&#10;Description automatically generated">
            <a:hlinkClick r:id="rId4"/>
            <a:extLst>
              <a:ext uri="{FF2B5EF4-FFF2-40B4-BE49-F238E27FC236}">
                <a16:creationId xmlns:a16="http://schemas.microsoft.com/office/drawing/2014/main" id="{0CFAD727-7950-B7A6-8BB6-454A8D38069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6000" y="411280"/>
            <a:ext cx="2959100" cy="419100"/>
          </a:xfrm>
        </p:spPr>
      </p:pic>
      <p:pic>
        <p:nvPicPr>
          <p:cNvPr id="2" name="Picture 1">
            <a:extLst>
              <a:ext uri="{FF2B5EF4-FFF2-40B4-BE49-F238E27FC236}">
                <a16:creationId xmlns:a16="http://schemas.microsoft.com/office/drawing/2014/main" id="{FB87B295-B12B-4498-8609-4D020434A5BA}"/>
              </a:ext>
            </a:extLst>
          </p:cNvPr>
          <p:cNvPicPr>
            <a:picLocks noChangeAspect="1"/>
          </p:cNvPicPr>
          <p:nvPr/>
        </p:nvPicPr>
        <p:blipFill rotWithShape="1">
          <a:blip r:embed="rId6"/>
          <a:srcRect l="3248" t="19407" r="55000" b="8995"/>
          <a:stretch/>
        </p:blipFill>
        <p:spPr>
          <a:xfrm>
            <a:off x="1588295" y="1323621"/>
            <a:ext cx="8322115" cy="4013761"/>
          </a:xfrm>
          <a:prstGeom prst="rect">
            <a:avLst/>
          </a:prstGeom>
        </p:spPr>
      </p:pic>
      <p:pic>
        <p:nvPicPr>
          <p:cNvPr id="3" name="Picture 2">
            <a:extLst>
              <a:ext uri="{FF2B5EF4-FFF2-40B4-BE49-F238E27FC236}">
                <a16:creationId xmlns:a16="http://schemas.microsoft.com/office/drawing/2014/main" id="{334CF318-5F41-4D8E-9822-173D258FF59A}"/>
              </a:ext>
            </a:extLst>
          </p:cNvPr>
          <p:cNvPicPr>
            <a:picLocks noChangeAspect="1"/>
          </p:cNvPicPr>
          <p:nvPr/>
        </p:nvPicPr>
        <p:blipFill>
          <a:blip r:embed="rId7"/>
          <a:stretch>
            <a:fillRect/>
          </a:stretch>
        </p:blipFill>
        <p:spPr>
          <a:xfrm>
            <a:off x="10108830" y="91341"/>
            <a:ext cx="1959402" cy="1959402"/>
          </a:xfrm>
          <a:prstGeom prst="rect">
            <a:avLst/>
          </a:prstGeom>
        </p:spPr>
      </p:pic>
    </p:spTree>
    <p:extLst>
      <p:ext uri="{BB962C8B-B14F-4D97-AF65-F5344CB8AC3E}">
        <p14:creationId xmlns:p14="http://schemas.microsoft.com/office/powerpoint/2010/main" val="3199447702"/>
      </p:ext>
    </p:extLst>
  </p:cSld>
  <p:clrMapOvr>
    <a:masterClrMapping/>
  </p:clrMapOvr>
</p:sld>
</file>

<file path=ppt/theme/theme1.xml><?xml version="1.0" encoding="utf-8"?>
<a:theme xmlns:a="http://schemas.openxmlformats.org/drawingml/2006/main" name="1_Kantoorthema">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Kantoorthema">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CA0626624EDD44BD850F3D421E8DF9" ma:contentTypeVersion="20" ma:contentTypeDescription="Een nieuw document maken." ma:contentTypeScope="" ma:versionID="ef77200ee5a457dbe70b32deebcd6974">
  <xsd:schema xmlns:xsd="http://www.w3.org/2001/XMLSchema" xmlns:xs="http://www.w3.org/2001/XMLSchema" xmlns:p="http://schemas.microsoft.com/office/2006/metadata/properties" xmlns:ns2="3a6233e1-1e23-4b95-9812-70c2fd877f3f" xmlns:ns3="652d33a1-5114-4f22-81ca-7eeb664fca10" targetNamespace="http://schemas.microsoft.com/office/2006/metadata/properties" ma:root="true" ma:fieldsID="9e0988259cd3d2c6a213580ddf435259" ns2:_="" ns3:_="">
    <xsd:import namespace="3a6233e1-1e23-4b95-9812-70c2fd877f3f"/>
    <xsd:import namespace="652d33a1-5114-4f22-81ca-7eeb664fca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6233e1-1e23-4b95-9812-70c2fd877f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6010e5f2-6256-435c-892d-4495c8ac23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2d33a1-5114-4f22-81ca-7eeb664fca10"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944702a1-84eb-4e76-a0a6-0ad54397fbbc}" ma:internalName="TaxCatchAll" ma:showField="CatchAllData" ma:web="652d33a1-5114-4f22-81ca-7eeb664fca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6233e1-1e23-4b95-9812-70c2fd877f3f">
      <Terms xmlns="http://schemas.microsoft.com/office/infopath/2007/PartnerControls"/>
    </lcf76f155ced4ddcb4097134ff3c332f>
    <TaxCatchAll xmlns="652d33a1-5114-4f22-81ca-7eeb664fca10" xsi:nil="true"/>
  </documentManagement>
</p:properties>
</file>

<file path=customXml/itemProps1.xml><?xml version="1.0" encoding="utf-8"?>
<ds:datastoreItem xmlns:ds="http://schemas.openxmlformats.org/officeDocument/2006/customXml" ds:itemID="{848F3AEC-3304-4818-981F-0B1B0E3D4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6233e1-1e23-4b95-9812-70c2fd877f3f"/>
    <ds:schemaRef ds:uri="652d33a1-5114-4f22-81ca-7eeb664fca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442443-EC84-469E-B357-2B59E4F6CED0}">
  <ds:schemaRefs>
    <ds:schemaRef ds:uri="http://schemas.microsoft.com/sharepoint/v3/contenttype/forms"/>
  </ds:schemaRefs>
</ds:datastoreItem>
</file>

<file path=customXml/itemProps3.xml><?xml version="1.0" encoding="utf-8"?>
<ds:datastoreItem xmlns:ds="http://schemas.openxmlformats.org/officeDocument/2006/customXml" ds:itemID="{F9F8CB44-74B0-4214-B1D9-04D89E6D8241}">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652d33a1-5114-4f22-81ca-7eeb664fca10"/>
    <ds:schemaRef ds:uri="http://purl.org/dc/terms/"/>
    <ds:schemaRef ds:uri="3a6233e1-1e23-4b95-9812-70c2fd877f3f"/>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13cfe182-642a-480e-bc8a-5ecf65db0aa0}" enabled="0" method="" siteId="{13cfe182-642a-480e-bc8a-5ecf65db0aa0}" removed="1"/>
</clbl:labelList>
</file>

<file path=docProps/app.xml><?xml version="1.0" encoding="utf-8"?>
<Properties xmlns="http://schemas.openxmlformats.org/officeDocument/2006/extended-properties" xmlns:vt="http://schemas.openxmlformats.org/officeDocument/2006/docPropsVTypes">
  <TotalTime>424</TotalTime>
  <Words>970</Words>
  <Application>Microsoft Office PowerPoint</Application>
  <PresentationFormat>Widescreen</PresentationFormat>
  <Paragraphs>207</Paragraphs>
  <Slides>26</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Calibri</vt:lpstr>
      <vt:lpstr>Arial</vt:lpstr>
      <vt:lpstr>Wingdings</vt:lpstr>
      <vt:lpstr>Calibri Light</vt:lpstr>
      <vt:lpstr>1_Kantoorthema</vt:lpstr>
      <vt:lpstr>3_Kantoorthema</vt:lpstr>
      <vt:lpstr> Vaderen.be</vt:lpstr>
      <vt:lpstr>PowerPoint Presentation</vt:lpstr>
      <vt:lpstr>Project: connect-team</vt:lpstr>
      <vt:lpstr>Doelstelling </vt:lpstr>
      <vt:lpstr>PROJECT</vt:lpstr>
      <vt:lpstr>Verkennend onderzoek</vt:lpstr>
      <vt:lpstr>Verkennend onderzoek: enkele vaststellingen</vt:lpstr>
      <vt:lpstr>Verkennend onderzoek: vorm</vt:lpstr>
      <vt:lpstr>PowerPoint Presentation</vt:lpstr>
      <vt:lpstr>PowerPoint Presentation</vt:lpstr>
      <vt:lpstr>“Ik wil de band met mijn kind versterken”</vt:lpstr>
      <vt:lpstr>“Ik wil de band met mijn partner versterken”</vt:lpstr>
      <vt:lpstr>“Ik wil onze relatie als ouders versterken”</vt:lpstr>
      <vt:lpstr>“Ik wil meer rust in ons gezin”</vt:lpstr>
      <vt:lpstr>“Help ik word papa”</vt:lpstr>
      <vt:lpstr>PowerPoint Presentation</vt:lpstr>
      <vt:lpstr>Nieuwsbrief</vt:lpstr>
      <vt:lpstr>Voor organisaties: individuele en gezinsgesprekken</vt:lpstr>
      <vt:lpstr>Voor organisaties: groepsgesprekken</vt:lpstr>
      <vt:lpstr>Feedback webplatform</vt:lpstr>
      <vt:lpstr>Feedback</vt:lpstr>
      <vt:lpstr>Verspreiding: pers</vt:lpstr>
      <vt:lpstr>Sociale mediacampagne</vt:lpstr>
      <vt:lpstr>Flyer, poster en kaartspel</vt:lpstr>
      <vt:lpstr>Disseminatie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Niels Heselmans</dc:creator>
  <cp:lastModifiedBy>Kathleen Emmery</cp:lastModifiedBy>
  <cp:revision>10</cp:revision>
  <dcterms:created xsi:type="dcterms:W3CDTF">2023-09-18T19:55:56Z</dcterms:created>
  <dcterms:modified xsi:type="dcterms:W3CDTF">2024-05-03T12:32:11Z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0x01010096CA0626624EDD44BD850F3D421E8DF9</vt:lpwstr>
  </property>
  <property fmtid="{D5CDD505-2E9C-101B-9397-08002B2CF9AE}" pid="3" name="MediaServiceImageTags">
    <vt:lpwstr/>
  </property>
</Properties>
</file>